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023100" cy="93091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Lexend" panose="020B0604020202020204" charset="0"/>
      <p:regular r:id="rId31"/>
      <p:bold r:id="rId32"/>
    </p:embeddedFont>
    <p:embeddedFont>
      <p:font typeface="Noto Sans" panose="020B0502040504020204" pitchFamily="34" charset="0"/>
      <p:regular r:id="rId33"/>
    </p:embeddedFont>
    <p:embeddedFont>
      <p:font typeface="Nunito"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ZiHClrQ1/yOe6BY+qFDaAypx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66"/>
      </p:cViewPr>
      <p:guideLst>
        <p:guide orient="horz" pos="2160"/>
        <p:guide pos="2880"/>
      </p:guideLst>
    </p:cSldViewPr>
  </p:slideViewPr>
  <p:notesTextViewPr>
    <p:cViewPr>
      <p:scale>
        <a:sx n="1" d="1"/>
        <a:sy n="1" d="1"/>
      </p:scale>
      <p:origin x="0" y="-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zoom.us/s/9835167247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document/d/1pFatZQ_u08Kri9bPk1CR439hHJeblHSXhbTHYaAKvgs/edit?usp=shar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presentation/d/1jzNI-fxEV_sbQcjP6af7Vd1iMfUSWQZ080IEjf3b3aQ/edit?usp=sharin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forms.gle/6sRSSm9XFg5KxzZi9"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inyurl.com/msfnpx6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buClr>
                <a:schemeClr val="dk1"/>
              </a:buClr>
              <a:buSzPts val="1100"/>
            </a:pPr>
            <a:r>
              <a:rPr lang="en-US" sz="1100" dirty="0">
                <a:solidFill>
                  <a:srgbClr val="222222"/>
                </a:solidFill>
                <a:highlight>
                  <a:srgbClr val="FFFFFF"/>
                </a:highlight>
                <a:latin typeface="Arial"/>
                <a:ea typeface="Arial"/>
                <a:cs typeface="Arial"/>
                <a:sym typeface="Arial"/>
              </a:rPr>
              <a:t>Join Zoom Meeting</a:t>
            </a:r>
            <a:endParaRPr sz="1100" dirty="0">
              <a:solidFill>
                <a:srgbClr val="222222"/>
              </a:solidFill>
              <a:highlight>
                <a:srgbClr val="FFFFFF"/>
              </a:highlight>
              <a:latin typeface="Arial"/>
              <a:ea typeface="Arial"/>
              <a:cs typeface="Arial"/>
              <a:sym typeface="Arial"/>
            </a:endParaRPr>
          </a:p>
          <a:p>
            <a:pPr marL="0" indent="0"/>
            <a:r>
              <a:rPr lang="en-US" sz="1000" u="sng">
                <a:solidFill>
                  <a:srgbClr val="2D8CFF"/>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https://zoom.us/s/98351672477</a:t>
            </a:r>
            <a:endParaRPr/>
          </a:p>
          <a:p>
            <a:pPr marL="0" indent="0"/>
            <a:endParaRPr dirty="0"/>
          </a:p>
        </p:txBody>
      </p:sp>
      <p:sp>
        <p:nvSpPr>
          <p:cNvPr id="251" name="Google Shape;251;p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9ce22c7bec_0_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19ce22c7bec_0_4: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r>
              <a:rPr lang="en-US"/>
              <a:t>Sherri</a:t>
            </a:r>
            <a:endParaRPr/>
          </a:p>
          <a:p>
            <a:pPr marL="0" indent="0"/>
            <a:endParaRPr/>
          </a:p>
        </p:txBody>
      </p:sp>
      <p:sp>
        <p:nvSpPr>
          <p:cNvPr id="319" name="Google Shape;319;g19ce22c7bec_0_4: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buSzPts val="1200"/>
            </a:pPr>
            <a:fld id="{00000000-1234-1234-1234-123412341234}" type="slidenum">
              <a:rPr lang="en-US"/>
              <a:pPr algn="r">
                <a:buSzPts val="12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583334590a_0_2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1583334590a_0_23: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100"/>
            </a:pPr>
            <a:r>
              <a:rPr lang="en-US"/>
              <a:t>Sherri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f346ab64a7_0_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f346ab64a7_0_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r>
              <a:rPr lang="en-US"/>
              <a:t>Sherri</a:t>
            </a:r>
            <a:endParaRPr/>
          </a:p>
        </p:txBody>
      </p:sp>
      <p:sp>
        <p:nvSpPr>
          <p:cNvPr id="332" name="Google Shape;332;g1f346ab64a7_0_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buSzPts val="1200"/>
            </a:pPr>
            <a:fld id="{00000000-1234-1234-1234-123412341234}" type="slidenum">
              <a:rPr lang="en-US"/>
              <a:pPr algn="r">
                <a:buSzPts val="12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f346ab64a7_0_1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f346ab64a7_0_12: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r>
              <a:rPr lang="en-US"/>
              <a:t>Sherri</a:t>
            </a:r>
            <a:endParaRPr/>
          </a:p>
        </p:txBody>
      </p:sp>
      <p:sp>
        <p:nvSpPr>
          <p:cNvPr id="339" name="Google Shape;339;g1f346ab64a7_0_12: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buSzPts val="1200"/>
            </a:pPr>
            <a:fld id="{00000000-1234-1234-1234-123412341234}" type="slidenum">
              <a:rPr lang="en-US"/>
              <a:pPr algn="r">
                <a:buSzPts val="12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9cad9ccb09_1_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19cad9ccb09_1_0: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r>
              <a:rPr lang="en-US"/>
              <a:t>Sherri Intro Claymont?</a:t>
            </a:r>
            <a:endParaRPr/>
          </a:p>
        </p:txBody>
      </p:sp>
      <p:sp>
        <p:nvSpPr>
          <p:cNvPr id="346" name="Google Shape;346;g19cad9ccb09_1_0: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583334590a_0_28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1583334590a_0_284: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a:p>
        </p:txBody>
      </p:sp>
      <p:sp>
        <p:nvSpPr>
          <p:cNvPr id="353" name="Google Shape;353;g1583334590a_0_284: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9cad9ccb09_1_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19cad9ccb09_1_6: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a:p>
        </p:txBody>
      </p:sp>
      <p:sp>
        <p:nvSpPr>
          <p:cNvPr id="359" name="Google Shape;359;g19cad9ccb09_1_6: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5774094632_2_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15774094632_2_0: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r>
              <a:rPr lang="en-US"/>
              <a:t>Break out room</a:t>
            </a:r>
            <a:endParaRPr/>
          </a:p>
          <a:p>
            <a:pPr marL="0" indent="0"/>
            <a:r>
              <a:rPr lang="en-US"/>
              <a:t>Next Steps: </a:t>
            </a: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https://docs.google.com/document/d/1pFatZQ_u08Kri9bPk1CR439hHJeblHSXhbTHYaAKvgs/edit?usp=sharing</a:t>
            </a:r>
            <a:endParaRPr/>
          </a:p>
        </p:txBody>
      </p:sp>
      <p:sp>
        <p:nvSpPr>
          <p:cNvPr id="365" name="Google Shape;365;g15774094632_2_0: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583334590a_0_114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1583334590a_0_1148: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r>
              <a:rPr lang="en-US"/>
              <a:t>Drop the link in the chat: </a:t>
            </a:r>
            <a:endParaRPr/>
          </a:p>
          <a:p>
            <a:pPr marL="0" indent="0"/>
            <a:endParaRPr sz="1100">
              <a:latin typeface="Arial"/>
              <a:ea typeface="Arial"/>
              <a:cs typeface="Arial"/>
              <a:sym typeface="Arial"/>
            </a:endParaRPr>
          </a:p>
          <a:p>
            <a:pPr marL="0" indent="0"/>
            <a:r>
              <a:rPr lang="en-US" sz="1100">
                <a:latin typeface="Arial"/>
                <a:ea typeface="Arial"/>
                <a:cs typeface="Arial"/>
                <a:sym typeface="Arial"/>
              </a:rPr>
              <a:t>Certificate for Zoom AM Only: </a:t>
            </a: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https://docs.google.com/presentation/d/1jzNI-fxEV_sbQcjP6af7Vd1iMfUSWQZ080IEjf3b3aQ/edit?usp=sharing</a:t>
            </a:r>
            <a:endParaRPr sz="1100" u="sng">
              <a:solidFill>
                <a:srgbClr val="1155CC"/>
              </a:solidFill>
              <a:latin typeface="Arial"/>
              <a:ea typeface="Arial"/>
              <a:cs typeface="Arial"/>
              <a:sym typeface="Arial"/>
            </a:endParaRPr>
          </a:p>
          <a:p>
            <a:pPr marL="0" indent="0">
              <a:buClr>
                <a:schemeClr val="dk1"/>
              </a:buClr>
              <a:buSzPts val="1100"/>
            </a:pPr>
            <a:endParaRPr sz="1100">
              <a:latin typeface="Arial"/>
              <a:ea typeface="Arial"/>
              <a:cs typeface="Arial"/>
              <a:sym typeface="Arial"/>
            </a:endParaRPr>
          </a:p>
          <a:p>
            <a:pPr marL="0" indent="0">
              <a:buClr>
                <a:schemeClr val="dk1"/>
              </a:buClr>
              <a:buSzPts val="1100"/>
            </a:pPr>
            <a:r>
              <a:rPr lang="en-US" sz="1100">
                <a:latin typeface="Arial"/>
                <a:ea typeface="Arial"/>
                <a:cs typeface="Arial"/>
                <a:sym typeface="Arial"/>
              </a:rPr>
              <a:t>Evaluation for Zoom: </a:t>
            </a:r>
            <a:r>
              <a:rPr lang="en-US" sz="1100" u="sng">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https://forms.gle/6sRSSm9XFg5KxzZi9</a:t>
            </a:r>
            <a:endParaRPr sz="1100" u="sng">
              <a:solidFill>
                <a:srgbClr val="1155CC"/>
              </a:solidFill>
              <a:latin typeface="Arial"/>
              <a:ea typeface="Arial"/>
              <a:cs typeface="Arial"/>
              <a:sym typeface="Arial"/>
            </a:endParaRPr>
          </a:p>
          <a:p>
            <a:pPr marL="0" indent="0">
              <a:buClr>
                <a:schemeClr val="dk1"/>
              </a:buClr>
              <a:buSzPts val="1100"/>
            </a:pPr>
            <a:endParaRPr sz="1100">
              <a:latin typeface="Arial"/>
              <a:ea typeface="Arial"/>
              <a:cs typeface="Arial"/>
              <a:sym typeface="Arial"/>
            </a:endParaRPr>
          </a:p>
          <a:p>
            <a:pPr marL="0" indent="0"/>
            <a:endParaRPr/>
          </a:p>
        </p:txBody>
      </p:sp>
      <p:sp>
        <p:nvSpPr>
          <p:cNvPr id="372" name="Google Shape;372;g1583334590a_0_1148: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583334590a_0_1161:notes"/>
          <p:cNvSpPr>
            <a:spLocks noGrp="1" noRot="1" noChangeAspect="1"/>
          </p:cNvSpPr>
          <p:nvPr>
            <p:ph type="sldImg" idx="2"/>
          </p:nvPr>
        </p:nvSpPr>
        <p:spPr>
          <a:xfrm>
            <a:off x="1184275"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1583334590a_0_116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1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r>
              <a:rPr lang="en-US"/>
              <a:t>link to resources: </a:t>
            </a:r>
            <a:r>
              <a:rPr lang="en-US" u="sng">
                <a:solidFill>
                  <a:schemeClr val="hlink"/>
                </a:solidFill>
                <a:hlinkClick r:id="rId3"/>
              </a:rPr>
              <a:t>https://tinyurl.com/msfnpx6t</a:t>
            </a:r>
            <a:endParaRPr/>
          </a:p>
          <a:p>
            <a:pPr marL="0" indent="0"/>
            <a:endParaRPr/>
          </a:p>
          <a:p>
            <a:pPr marL="0" indent="0"/>
            <a:r>
              <a:rPr lang="en-US"/>
              <a:t>Welcome participants.</a:t>
            </a:r>
            <a:endParaRPr/>
          </a:p>
          <a:p>
            <a:pPr marL="0" indent="0"/>
            <a:r>
              <a:rPr lang="en-US"/>
              <a:t>Introduce SST staff.</a:t>
            </a:r>
            <a:endParaRPr/>
          </a:p>
          <a:p>
            <a:pPr marL="0" indent="0"/>
            <a:r>
              <a:rPr lang="en-US"/>
              <a:t>Review shared folder and drop link.</a:t>
            </a:r>
            <a:endParaRPr/>
          </a:p>
          <a:p>
            <a:pPr marL="0" indent="0"/>
            <a:endParaRPr/>
          </a:p>
        </p:txBody>
      </p:sp>
      <p:sp>
        <p:nvSpPr>
          <p:cNvPr id="258" name="Google Shape;258;p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583334590a_0_115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1583334590a_0_1155: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a:p>
        </p:txBody>
      </p:sp>
      <p:sp>
        <p:nvSpPr>
          <p:cNvPr id="389" name="Google Shape;389;g1583334590a_0_1155: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a:p>
        </p:txBody>
      </p:sp>
      <p:sp>
        <p:nvSpPr>
          <p:cNvPr id="264" name="Google Shape;264;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583334590a_0_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1583334590a_0_4: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a:p>
        </p:txBody>
      </p:sp>
      <p:sp>
        <p:nvSpPr>
          <p:cNvPr id="271" name="Google Shape;271;g1583334590a_0_4: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583334590a_0_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583334590a_0_10: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r>
              <a:rPr lang="en-US"/>
              <a:t>Lydia</a:t>
            </a:r>
            <a:endParaRPr/>
          </a:p>
        </p:txBody>
      </p:sp>
      <p:sp>
        <p:nvSpPr>
          <p:cNvPr id="278" name="Google Shape;278;g1583334590a_0_10: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9fdb45d40f_1_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19fdb45d40f_1_1: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r>
              <a:rPr lang="en-US"/>
              <a:t>Updates</a:t>
            </a:r>
            <a:endParaRPr/>
          </a:p>
          <a:p>
            <a:pPr marL="0" indent="0"/>
            <a:r>
              <a:rPr lang="en-US"/>
              <a:t>OOD share out</a:t>
            </a:r>
            <a:endParaRPr/>
          </a:p>
          <a:p>
            <a:pPr marL="0" indent="0"/>
            <a:r>
              <a:rPr lang="en-US"/>
              <a:t>DD share out</a:t>
            </a:r>
            <a:endParaRPr/>
          </a:p>
        </p:txBody>
      </p:sp>
      <p:sp>
        <p:nvSpPr>
          <p:cNvPr id="286" name="Google Shape;286;g19fdb45d40f_1_1: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buSzPts val="1200"/>
            </a:pPr>
            <a:fld id="{00000000-1234-1234-1234-123412341234}" type="slidenum">
              <a:rPr lang="en-US"/>
              <a:pPr algn="r">
                <a:buSzPts val="12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583334590a_0_55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583334590a_0_558: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p>
            <a:pPr marL="0" indent="0"/>
            <a:r>
              <a:rPr lang="en-US"/>
              <a:t>Lydia will introduce ESC special education director, guests.</a:t>
            </a:r>
            <a:endParaRPr/>
          </a:p>
          <a:p>
            <a:pPr marL="0" indent="0"/>
            <a:r>
              <a:rPr lang="en-US"/>
              <a:t>MVESC to present on industry recognized credentials and opportunities - Justin Denius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583334590a_0_822:notes"/>
          <p:cNvSpPr>
            <a:spLocks noGrp="1" noRot="1" noChangeAspect="1"/>
          </p:cNvSpPr>
          <p:nvPr>
            <p:ph type="sldImg" idx="2"/>
          </p:nvPr>
        </p:nvSpPr>
        <p:spPr>
          <a:xfrm>
            <a:off x="1184275"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1583334590a_0_82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1100"/>
            </a:pPr>
            <a:r>
              <a:rPr lang="en-US"/>
              <a:t>Lydia</a:t>
            </a:r>
            <a:endParaRPr/>
          </a:p>
          <a:p>
            <a:pPr marL="0" indent="0">
              <a:buSzPts val="11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a6b96160f0_0_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a6b96160f0_0_2: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r>
              <a:rPr lang="en-US"/>
              <a:t>Lydia</a:t>
            </a:r>
            <a:endParaRPr/>
          </a:p>
          <a:p>
            <a:pPr marL="0" indent="0"/>
            <a:r>
              <a:rPr lang="en-US"/>
              <a:t>*followup email sent to all Board of DD directors and spec ed directors that Cheryl had on file.</a:t>
            </a:r>
            <a:endParaRPr/>
          </a:p>
        </p:txBody>
      </p:sp>
      <p:sp>
        <p:nvSpPr>
          <p:cNvPr id="310" name="Google Shape;310;g1a6b96160f0_0_2: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buSzPts val="1200"/>
            </a:pPr>
            <a:fld id="{00000000-1234-1234-1234-123412341234}" type="slidenum">
              <a:rPr lang="en-US"/>
              <a:pPr algn="r">
                <a:buSzPts val="12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6"/>
        <p:cNvGrpSpPr/>
        <p:nvPr/>
      </p:nvGrpSpPr>
      <p:grpSpPr>
        <a:xfrm>
          <a:off x="0" y="0"/>
          <a:ext cx="0" cy="0"/>
          <a:chOff x="0" y="0"/>
          <a:chExt cx="0" cy="0"/>
        </a:xfrm>
      </p:grpSpPr>
      <p:grpSp>
        <p:nvGrpSpPr>
          <p:cNvPr id="57" name="Google Shape;57;p5"/>
          <p:cNvGrpSpPr/>
          <p:nvPr/>
        </p:nvGrpSpPr>
        <p:grpSpPr>
          <a:xfrm>
            <a:off x="-644959" y="0"/>
            <a:ext cx="10458653" cy="7117071"/>
            <a:chOff x="-644959" y="0"/>
            <a:chExt cx="10458653" cy="7117071"/>
          </a:xfrm>
        </p:grpSpPr>
        <p:grpSp>
          <p:nvGrpSpPr>
            <p:cNvPr id="58" name="Google Shape;58;p5"/>
            <p:cNvGrpSpPr/>
            <p:nvPr/>
          </p:nvGrpSpPr>
          <p:grpSpPr>
            <a:xfrm>
              <a:off x="0" y="0"/>
              <a:ext cx="9144000" cy="6858000"/>
              <a:chOff x="0" y="0"/>
              <a:chExt cx="9144000" cy="6858000"/>
            </a:xfrm>
          </p:grpSpPr>
          <p:grpSp>
            <p:nvGrpSpPr>
              <p:cNvPr id="59" name="Google Shape;59;p5"/>
              <p:cNvGrpSpPr/>
              <p:nvPr/>
            </p:nvGrpSpPr>
            <p:grpSpPr>
              <a:xfrm>
                <a:off x="0" y="0"/>
                <a:ext cx="2514600" cy="6858000"/>
                <a:chOff x="0" y="0"/>
                <a:chExt cx="2514600" cy="6858000"/>
              </a:xfrm>
            </p:grpSpPr>
            <p:sp>
              <p:nvSpPr>
                <p:cNvPr id="60" name="Google Shape;60;p5"/>
                <p:cNvSpPr/>
                <p:nvPr/>
              </p:nvSpPr>
              <p:spPr>
                <a:xfrm>
                  <a:off x="914400" y="0"/>
                  <a:ext cx="1600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1" name="Google Shape;61;p5"/>
                <p:cNvSpPr/>
                <p:nvPr/>
              </p:nvSpPr>
              <p:spPr>
                <a:xfrm>
                  <a:off x="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2" name="Google Shape;62;p5"/>
                <p:cNvSpPr/>
                <p:nvPr/>
              </p:nvSpPr>
              <p:spPr>
                <a:xfrm>
                  <a:off x="2286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63" name="Google Shape;63;p5"/>
              <p:cNvGrpSpPr/>
              <p:nvPr/>
            </p:nvGrpSpPr>
            <p:grpSpPr>
              <a:xfrm>
                <a:off x="422910" y="0"/>
                <a:ext cx="2514600" cy="6858000"/>
                <a:chOff x="0" y="0"/>
                <a:chExt cx="2514600" cy="6858000"/>
              </a:xfrm>
            </p:grpSpPr>
            <p:sp>
              <p:nvSpPr>
                <p:cNvPr id="64" name="Google Shape;64;p5"/>
                <p:cNvSpPr/>
                <p:nvPr/>
              </p:nvSpPr>
              <p:spPr>
                <a:xfrm>
                  <a:off x="914400" y="0"/>
                  <a:ext cx="1600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5" name="Google Shape;65;p5"/>
                <p:cNvSpPr/>
                <p:nvPr/>
              </p:nvSpPr>
              <p:spPr>
                <a:xfrm>
                  <a:off x="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6" name="Google Shape;66;p5"/>
                <p:cNvSpPr/>
                <p:nvPr/>
              </p:nvSpPr>
              <p:spPr>
                <a:xfrm>
                  <a:off x="2286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67" name="Google Shape;67;p5"/>
              <p:cNvGrpSpPr/>
              <p:nvPr/>
            </p:nvGrpSpPr>
            <p:grpSpPr>
              <a:xfrm rot="10800000">
                <a:off x="6629400" y="0"/>
                <a:ext cx="2514600" cy="6858000"/>
                <a:chOff x="0" y="0"/>
                <a:chExt cx="2514600" cy="6858000"/>
              </a:xfrm>
            </p:grpSpPr>
            <p:sp>
              <p:nvSpPr>
                <p:cNvPr id="68" name="Google Shape;68;p5"/>
                <p:cNvSpPr/>
                <p:nvPr/>
              </p:nvSpPr>
              <p:spPr>
                <a:xfrm>
                  <a:off x="914400" y="0"/>
                  <a:ext cx="1600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9" name="Google Shape;69;p5"/>
                <p:cNvSpPr/>
                <p:nvPr/>
              </p:nvSpPr>
              <p:spPr>
                <a:xfrm>
                  <a:off x="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0" name="Google Shape;70;p5"/>
                <p:cNvSpPr/>
                <p:nvPr/>
              </p:nvSpPr>
              <p:spPr>
                <a:xfrm>
                  <a:off x="2286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71" name="Google Shape;71;p5"/>
              <p:cNvSpPr/>
              <p:nvPr/>
            </p:nvSpPr>
            <p:spPr>
              <a:xfrm>
                <a:off x="3810000" y="0"/>
                <a:ext cx="28194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2" name="Google Shape;72;p5"/>
              <p:cNvSpPr/>
              <p:nvPr/>
            </p:nvSpPr>
            <p:spPr>
              <a:xfrm>
                <a:off x="289560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3" name="Google Shape;73;p5"/>
              <p:cNvSpPr/>
              <p:nvPr/>
            </p:nvSpPr>
            <p:spPr>
              <a:xfrm>
                <a:off x="31242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74" name="Google Shape;74;p5"/>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5" name="Google Shape;75;p5"/>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6" name="Google Shape;76;p5"/>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7" name="Google Shape;77;p5"/>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8" name="Google Shape;78;p5"/>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9" name="Google Shape;79;p5"/>
            <p:cNvSpPr/>
            <p:nvPr/>
          </p:nvSpPr>
          <p:spPr>
            <a:xfrm rot="1800000">
              <a:off x="2996165" y="2859252"/>
              <a:ext cx="1601400" cy="1388236"/>
            </a:xfrm>
            <a:prstGeom prst="hexagon">
              <a:avLst>
                <a:gd name="adj" fmla="val 28544"/>
                <a:gd name="vf" fmla="val 115470"/>
              </a:avLst>
            </a:prstGeom>
            <a:solidFill>
              <a:schemeClr val="lt1">
                <a:alpha val="9019"/>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0" name="Google Shape;80;p5"/>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1" name="Google Shape;81;p5"/>
            <p:cNvSpPr/>
            <p:nvPr/>
          </p:nvSpPr>
          <p:spPr>
            <a:xfrm rot="1800000">
              <a:off x="3729591" y="1592427"/>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2" name="Google Shape;82;p5"/>
            <p:cNvSpPr/>
            <p:nvPr/>
          </p:nvSpPr>
          <p:spPr>
            <a:xfrm rot="1800000">
              <a:off x="2977115" y="325603"/>
              <a:ext cx="1601400" cy="1388236"/>
            </a:xfrm>
            <a:prstGeom prst="hexagon">
              <a:avLst>
                <a:gd name="adj" fmla="val 28544"/>
                <a:gd name="vf" fmla="val 115470"/>
              </a:avLst>
            </a:prstGeom>
            <a:solidFill>
              <a:schemeClr val="lt1">
                <a:alpha val="3137"/>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3" name="Google Shape;83;p5"/>
            <p:cNvSpPr/>
            <p:nvPr/>
          </p:nvSpPr>
          <p:spPr>
            <a:xfrm rot="1800000">
              <a:off x="4463014" y="5383378"/>
              <a:ext cx="1601400" cy="1388236"/>
            </a:xfrm>
            <a:prstGeom prst="hexagon">
              <a:avLst>
                <a:gd name="adj" fmla="val 28544"/>
                <a:gd name="vf" fmla="val 115470"/>
              </a:avLst>
            </a:prstGeom>
            <a:solidFill>
              <a:schemeClr val="lt1">
                <a:alpha val="5098"/>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4" name="Google Shape;84;p5"/>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019"/>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5" name="Google Shape;85;p5"/>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6" name="Google Shape;86;p5"/>
            <p:cNvSpPr/>
            <p:nvPr/>
          </p:nvSpPr>
          <p:spPr>
            <a:xfrm rot="1800000">
              <a:off x="52941" y="2849728"/>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7" name="Google Shape;87;p5"/>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8" name="Google Shape;88;p5"/>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9" name="Google Shape;89;p5"/>
            <p:cNvSpPr/>
            <p:nvPr/>
          </p:nvSpPr>
          <p:spPr>
            <a:xfrm rot="1800000">
              <a:off x="1529316" y="2859252"/>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0" name="Google Shape;90;p5"/>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1" name="Google Shape;91;p5"/>
            <p:cNvSpPr/>
            <p:nvPr/>
          </p:nvSpPr>
          <p:spPr>
            <a:xfrm rot="1800000">
              <a:off x="6806166" y="4145128"/>
              <a:ext cx="1601400" cy="1388236"/>
            </a:xfrm>
            <a:prstGeom prst="hexagon">
              <a:avLst>
                <a:gd name="adj" fmla="val 28544"/>
                <a:gd name="vf" fmla="val 115470"/>
              </a:avLst>
            </a:prstGeom>
            <a:solidFill>
              <a:schemeClr val="lt1">
                <a:alpha val="9019"/>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2" name="Google Shape;92;p5"/>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3" name="Google Shape;93;p5"/>
            <p:cNvSpPr/>
            <p:nvPr/>
          </p:nvSpPr>
          <p:spPr>
            <a:xfrm rot="1800000">
              <a:off x="7549117" y="2868778"/>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4" name="Google Shape;94;p5"/>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137"/>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5" name="Google Shape;95;p5"/>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96" name="Google Shape;96;p5"/>
          <p:cNvSpPr/>
          <p:nvPr/>
        </p:nvSpPr>
        <p:spPr>
          <a:xfrm>
            <a:off x="4561242" y="-21511"/>
            <a:ext cx="3679116" cy="6271840"/>
          </a:xfrm>
          <a:prstGeom prst="rect">
            <a:avLst/>
          </a:prstGeom>
          <a:solidFill>
            <a:srgbClr val="F5F5F5"/>
          </a:solidFill>
          <a:ln w="15875" cap="flat" cmpd="sng">
            <a:solidFill>
              <a:srgbClr val="9389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97" name="Google Shape;97;p5" descr="dropdown.jpg"/>
          <p:cNvPicPr preferRelativeResize="0"/>
          <p:nvPr/>
        </p:nvPicPr>
        <p:blipFill rotWithShape="1">
          <a:blip r:embed="rId2">
            <a:alphaModFix/>
          </a:blip>
          <a:srcRect/>
          <a:stretch/>
        </p:blipFill>
        <p:spPr>
          <a:xfrm>
            <a:off x="4642104" y="-26825"/>
            <a:ext cx="3511296" cy="2313432"/>
          </a:xfrm>
          <a:prstGeom prst="rect">
            <a:avLst/>
          </a:prstGeom>
          <a:noFill/>
          <a:ln>
            <a:noFill/>
          </a:ln>
        </p:spPr>
      </p:pic>
      <p:sp>
        <p:nvSpPr>
          <p:cNvPr id="98" name="Google Shape;98;p5"/>
          <p:cNvSpPr txBox="1">
            <a:spLocks noGrp="1"/>
          </p:cNvSpPr>
          <p:nvPr>
            <p:ph type="ctrTitle"/>
          </p:nvPr>
        </p:nvSpPr>
        <p:spPr>
          <a:xfrm>
            <a:off x="4733365" y="2708476"/>
            <a:ext cx="3313355" cy="17021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3600"/>
              <a:buFont typeface="Arial"/>
              <a:buNone/>
              <a:defRPr sz="36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
          <p:cNvSpPr txBox="1">
            <a:spLocks noGrp="1"/>
          </p:cNvSpPr>
          <p:nvPr>
            <p:ph type="subTitle" idx="1"/>
          </p:nvPr>
        </p:nvSpPr>
        <p:spPr>
          <a:xfrm>
            <a:off x="4733365" y="4421080"/>
            <a:ext cx="3309803" cy="1260629"/>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60"/>
              </a:spcBef>
              <a:spcAft>
                <a:spcPts val="0"/>
              </a:spcAft>
              <a:buSzPts val="1368"/>
              <a:buNone/>
              <a:defRPr sz="1800" b="1">
                <a:solidFill>
                  <a:schemeClr val="dk1"/>
                </a:solidFill>
                <a:latin typeface="Arial"/>
                <a:ea typeface="Arial"/>
                <a:cs typeface="Arial"/>
                <a:sym typeface="Arial"/>
              </a:defRPr>
            </a:lvl1pPr>
            <a:lvl2pPr lvl="1" algn="ctr">
              <a:lnSpc>
                <a:spcPct val="100000"/>
              </a:lnSpc>
              <a:spcBef>
                <a:spcPts val="440"/>
              </a:spcBef>
              <a:spcAft>
                <a:spcPts val="0"/>
              </a:spcAft>
              <a:buSzPts val="1672"/>
              <a:buNone/>
              <a:defRPr>
                <a:solidFill>
                  <a:srgbClr val="888888"/>
                </a:solidFill>
              </a:defRPr>
            </a:lvl2pPr>
            <a:lvl3pPr lvl="2" algn="ctr">
              <a:lnSpc>
                <a:spcPct val="100000"/>
              </a:lnSpc>
              <a:spcBef>
                <a:spcPts val="400"/>
              </a:spcBef>
              <a:spcAft>
                <a:spcPts val="0"/>
              </a:spcAft>
              <a:buSzPts val="1520"/>
              <a:buNone/>
              <a:defRPr>
                <a:solidFill>
                  <a:srgbClr val="888888"/>
                </a:solidFill>
              </a:defRPr>
            </a:lvl3pPr>
            <a:lvl4pPr lvl="3" algn="ctr">
              <a:lnSpc>
                <a:spcPct val="100000"/>
              </a:lnSpc>
              <a:spcBef>
                <a:spcPts val="360"/>
              </a:spcBef>
              <a:spcAft>
                <a:spcPts val="0"/>
              </a:spcAft>
              <a:buSzPts val="1368"/>
              <a:buNone/>
              <a:defRPr>
                <a:solidFill>
                  <a:srgbClr val="888888"/>
                </a:solidFill>
              </a:defRPr>
            </a:lvl4pPr>
            <a:lvl5pPr lvl="4" algn="ctr">
              <a:lnSpc>
                <a:spcPct val="100000"/>
              </a:lnSpc>
              <a:spcBef>
                <a:spcPts val="320"/>
              </a:spcBef>
              <a:spcAft>
                <a:spcPts val="0"/>
              </a:spcAft>
              <a:buSzPts val="1216"/>
              <a:buNone/>
              <a:defRPr>
                <a:solidFill>
                  <a:srgbClr val="888888"/>
                </a:solidFill>
              </a:defRPr>
            </a:lvl5pPr>
            <a:lvl6pPr lvl="5" algn="ctr">
              <a:lnSpc>
                <a:spcPct val="100000"/>
              </a:lnSpc>
              <a:spcBef>
                <a:spcPts val="280"/>
              </a:spcBef>
              <a:spcAft>
                <a:spcPts val="0"/>
              </a:spcAft>
              <a:buSzPts val="1064"/>
              <a:buNone/>
              <a:defRPr>
                <a:solidFill>
                  <a:srgbClr val="888888"/>
                </a:solidFill>
              </a:defRPr>
            </a:lvl6pPr>
            <a:lvl7pPr lvl="6" algn="ctr">
              <a:lnSpc>
                <a:spcPct val="100000"/>
              </a:lnSpc>
              <a:spcBef>
                <a:spcPts val="280"/>
              </a:spcBef>
              <a:spcAft>
                <a:spcPts val="0"/>
              </a:spcAft>
              <a:buSzPts val="1064"/>
              <a:buNone/>
              <a:defRPr>
                <a:solidFill>
                  <a:srgbClr val="888888"/>
                </a:solidFill>
              </a:defRPr>
            </a:lvl7pPr>
            <a:lvl8pPr lvl="7" algn="ctr">
              <a:lnSpc>
                <a:spcPct val="100000"/>
              </a:lnSpc>
              <a:spcBef>
                <a:spcPts val="280"/>
              </a:spcBef>
              <a:spcAft>
                <a:spcPts val="0"/>
              </a:spcAft>
              <a:buSzPts val="1064"/>
              <a:buNone/>
              <a:defRPr>
                <a:solidFill>
                  <a:srgbClr val="888888"/>
                </a:solidFill>
              </a:defRPr>
            </a:lvl8pPr>
            <a:lvl9pPr lvl="8" algn="ctr">
              <a:lnSpc>
                <a:spcPct val="100000"/>
              </a:lnSpc>
              <a:spcBef>
                <a:spcPts val="280"/>
              </a:spcBef>
              <a:spcAft>
                <a:spcPts val="0"/>
              </a:spcAft>
              <a:buSzPts val="1064"/>
              <a:buNone/>
              <a:defRPr>
                <a:solidFill>
                  <a:srgbClr val="888888"/>
                </a:solidFill>
              </a:defRPr>
            </a:lvl9pPr>
          </a:lstStyle>
          <a:p>
            <a:endParaRPr/>
          </a:p>
        </p:txBody>
      </p:sp>
      <p:sp>
        <p:nvSpPr>
          <p:cNvPr id="100" name="Google Shape;100;p5"/>
          <p:cNvSpPr txBox="1">
            <a:spLocks noGrp="1"/>
          </p:cNvSpPr>
          <p:nvPr>
            <p:ph type="dt" idx="10"/>
          </p:nvPr>
        </p:nvSpPr>
        <p:spPr>
          <a:xfrm>
            <a:off x="4738744" y="1693264"/>
            <a:ext cx="3307976" cy="49656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1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1" name="Google Shape;101;p5"/>
          <p:cNvSpPr/>
          <p:nvPr/>
        </p:nvSpPr>
        <p:spPr>
          <a:xfrm>
            <a:off x="4650889" y="6088284"/>
            <a:ext cx="3505200" cy="817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2" name="Google Shape;102;p5"/>
          <p:cNvSpPr/>
          <p:nvPr/>
        </p:nvSpPr>
        <p:spPr>
          <a:xfrm>
            <a:off x="4650889" y="6088284"/>
            <a:ext cx="3505200" cy="817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03" name="Google Shape;103;p5" descr="SST12CL.eps"/>
          <p:cNvPicPr preferRelativeResize="0"/>
          <p:nvPr/>
        </p:nvPicPr>
        <p:blipFill rotWithShape="1">
          <a:blip r:embed="rId3">
            <a:alphaModFix/>
          </a:blip>
          <a:srcRect/>
          <a:stretch/>
        </p:blipFill>
        <p:spPr>
          <a:xfrm>
            <a:off x="345921" y="1566329"/>
            <a:ext cx="3903133" cy="13939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90"/>
        <p:cNvGrpSpPr/>
        <p:nvPr/>
      </p:nvGrpSpPr>
      <p:grpSpPr>
        <a:xfrm>
          <a:off x="0" y="0"/>
          <a:ext cx="0" cy="0"/>
          <a:chOff x="0" y="0"/>
          <a:chExt cx="0" cy="0"/>
        </a:xfrm>
      </p:grpSpPr>
      <p:grpSp>
        <p:nvGrpSpPr>
          <p:cNvPr id="191" name="Google Shape;191;p13"/>
          <p:cNvGrpSpPr/>
          <p:nvPr/>
        </p:nvGrpSpPr>
        <p:grpSpPr>
          <a:xfrm>
            <a:off x="-644959" y="0"/>
            <a:ext cx="10458653" cy="7117071"/>
            <a:chOff x="-644959" y="0"/>
            <a:chExt cx="10458653" cy="7117071"/>
          </a:xfrm>
        </p:grpSpPr>
        <p:grpSp>
          <p:nvGrpSpPr>
            <p:cNvPr id="192" name="Google Shape;192;p13"/>
            <p:cNvGrpSpPr/>
            <p:nvPr/>
          </p:nvGrpSpPr>
          <p:grpSpPr>
            <a:xfrm>
              <a:off x="0" y="0"/>
              <a:ext cx="9144000" cy="6858000"/>
              <a:chOff x="0" y="0"/>
              <a:chExt cx="9144000" cy="6858000"/>
            </a:xfrm>
          </p:grpSpPr>
          <p:grpSp>
            <p:nvGrpSpPr>
              <p:cNvPr id="193" name="Google Shape;193;p13"/>
              <p:cNvGrpSpPr/>
              <p:nvPr/>
            </p:nvGrpSpPr>
            <p:grpSpPr>
              <a:xfrm>
                <a:off x="0" y="0"/>
                <a:ext cx="2514600" cy="6858000"/>
                <a:chOff x="0" y="0"/>
                <a:chExt cx="2514600" cy="6858000"/>
              </a:xfrm>
            </p:grpSpPr>
            <p:sp>
              <p:nvSpPr>
                <p:cNvPr id="194" name="Google Shape;194;p13"/>
                <p:cNvSpPr/>
                <p:nvPr/>
              </p:nvSpPr>
              <p:spPr>
                <a:xfrm>
                  <a:off x="914400" y="0"/>
                  <a:ext cx="1600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95" name="Google Shape;195;p13"/>
                <p:cNvSpPr/>
                <p:nvPr/>
              </p:nvSpPr>
              <p:spPr>
                <a:xfrm>
                  <a:off x="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96" name="Google Shape;196;p13"/>
                <p:cNvSpPr/>
                <p:nvPr/>
              </p:nvSpPr>
              <p:spPr>
                <a:xfrm>
                  <a:off x="2286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197" name="Google Shape;197;p13"/>
              <p:cNvGrpSpPr/>
              <p:nvPr/>
            </p:nvGrpSpPr>
            <p:grpSpPr>
              <a:xfrm>
                <a:off x="422910" y="0"/>
                <a:ext cx="2514600" cy="6858000"/>
                <a:chOff x="0" y="0"/>
                <a:chExt cx="2514600" cy="6858000"/>
              </a:xfrm>
            </p:grpSpPr>
            <p:sp>
              <p:nvSpPr>
                <p:cNvPr id="198" name="Google Shape;198;p13"/>
                <p:cNvSpPr/>
                <p:nvPr/>
              </p:nvSpPr>
              <p:spPr>
                <a:xfrm>
                  <a:off x="914400" y="0"/>
                  <a:ext cx="1600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99" name="Google Shape;199;p13"/>
                <p:cNvSpPr/>
                <p:nvPr/>
              </p:nvSpPr>
              <p:spPr>
                <a:xfrm>
                  <a:off x="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0" name="Google Shape;200;p13"/>
                <p:cNvSpPr/>
                <p:nvPr/>
              </p:nvSpPr>
              <p:spPr>
                <a:xfrm>
                  <a:off x="2286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201" name="Google Shape;201;p13"/>
              <p:cNvGrpSpPr/>
              <p:nvPr/>
            </p:nvGrpSpPr>
            <p:grpSpPr>
              <a:xfrm rot="10800000">
                <a:off x="6629400" y="0"/>
                <a:ext cx="2514600" cy="6858000"/>
                <a:chOff x="0" y="0"/>
                <a:chExt cx="2514600" cy="6858000"/>
              </a:xfrm>
            </p:grpSpPr>
            <p:sp>
              <p:nvSpPr>
                <p:cNvPr id="202" name="Google Shape;202;p13"/>
                <p:cNvSpPr/>
                <p:nvPr/>
              </p:nvSpPr>
              <p:spPr>
                <a:xfrm>
                  <a:off x="914400" y="0"/>
                  <a:ext cx="1600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3" name="Google Shape;203;p13"/>
                <p:cNvSpPr/>
                <p:nvPr/>
              </p:nvSpPr>
              <p:spPr>
                <a:xfrm>
                  <a:off x="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4" name="Google Shape;204;p13"/>
                <p:cNvSpPr/>
                <p:nvPr/>
              </p:nvSpPr>
              <p:spPr>
                <a:xfrm>
                  <a:off x="2286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205" name="Google Shape;205;p13"/>
              <p:cNvSpPr/>
              <p:nvPr/>
            </p:nvSpPr>
            <p:spPr>
              <a:xfrm>
                <a:off x="3810000" y="0"/>
                <a:ext cx="28194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6" name="Google Shape;206;p13"/>
              <p:cNvSpPr/>
              <p:nvPr/>
            </p:nvSpPr>
            <p:spPr>
              <a:xfrm>
                <a:off x="289560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7" name="Google Shape;207;p13"/>
              <p:cNvSpPr/>
              <p:nvPr/>
            </p:nvSpPr>
            <p:spPr>
              <a:xfrm>
                <a:off x="31242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208" name="Google Shape;208;p13"/>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09" name="Google Shape;209;p13"/>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0" name="Google Shape;210;p13"/>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1" name="Google Shape;211;p13"/>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2" name="Google Shape;212;p13"/>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3" name="Google Shape;213;p13"/>
            <p:cNvSpPr/>
            <p:nvPr/>
          </p:nvSpPr>
          <p:spPr>
            <a:xfrm rot="1800000">
              <a:off x="2996165" y="2859252"/>
              <a:ext cx="1601400" cy="1388236"/>
            </a:xfrm>
            <a:prstGeom prst="hexagon">
              <a:avLst>
                <a:gd name="adj" fmla="val 28544"/>
                <a:gd name="vf" fmla="val 115470"/>
              </a:avLst>
            </a:prstGeom>
            <a:solidFill>
              <a:schemeClr val="lt1">
                <a:alpha val="9019"/>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4" name="Google Shape;214;p13"/>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5" name="Google Shape;215;p13"/>
            <p:cNvSpPr/>
            <p:nvPr/>
          </p:nvSpPr>
          <p:spPr>
            <a:xfrm rot="1800000">
              <a:off x="3729591" y="1592427"/>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6" name="Google Shape;216;p13"/>
            <p:cNvSpPr/>
            <p:nvPr/>
          </p:nvSpPr>
          <p:spPr>
            <a:xfrm rot="1800000">
              <a:off x="2977115" y="325603"/>
              <a:ext cx="1601400" cy="1388236"/>
            </a:xfrm>
            <a:prstGeom prst="hexagon">
              <a:avLst>
                <a:gd name="adj" fmla="val 28544"/>
                <a:gd name="vf" fmla="val 115470"/>
              </a:avLst>
            </a:prstGeom>
            <a:solidFill>
              <a:schemeClr val="lt1">
                <a:alpha val="3137"/>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7" name="Google Shape;217;p13"/>
            <p:cNvSpPr/>
            <p:nvPr/>
          </p:nvSpPr>
          <p:spPr>
            <a:xfrm rot="1800000">
              <a:off x="4463014" y="5383378"/>
              <a:ext cx="1601400" cy="1388236"/>
            </a:xfrm>
            <a:prstGeom prst="hexagon">
              <a:avLst>
                <a:gd name="adj" fmla="val 28544"/>
                <a:gd name="vf" fmla="val 115470"/>
              </a:avLst>
            </a:prstGeom>
            <a:solidFill>
              <a:schemeClr val="lt1">
                <a:alpha val="5098"/>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8" name="Google Shape;218;p13"/>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019"/>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9" name="Google Shape;219;p13"/>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0" name="Google Shape;220;p13"/>
            <p:cNvSpPr/>
            <p:nvPr/>
          </p:nvSpPr>
          <p:spPr>
            <a:xfrm rot="1800000">
              <a:off x="52941" y="2849728"/>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1" name="Google Shape;221;p13"/>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2" name="Google Shape;222;p13"/>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3" name="Google Shape;223;p13"/>
            <p:cNvSpPr/>
            <p:nvPr/>
          </p:nvSpPr>
          <p:spPr>
            <a:xfrm rot="1800000">
              <a:off x="1529316" y="2859252"/>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4" name="Google Shape;224;p13"/>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5" name="Google Shape;225;p13"/>
            <p:cNvSpPr/>
            <p:nvPr/>
          </p:nvSpPr>
          <p:spPr>
            <a:xfrm rot="1800000">
              <a:off x="6806166" y="4145128"/>
              <a:ext cx="1601400" cy="1388236"/>
            </a:xfrm>
            <a:prstGeom prst="hexagon">
              <a:avLst>
                <a:gd name="adj" fmla="val 28544"/>
                <a:gd name="vf" fmla="val 115470"/>
              </a:avLst>
            </a:prstGeom>
            <a:solidFill>
              <a:schemeClr val="lt1">
                <a:alpha val="9019"/>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6" name="Google Shape;226;p13"/>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7" name="Google Shape;227;p13"/>
            <p:cNvSpPr/>
            <p:nvPr/>
          </p:nvSpPr>
          <p:spPr>
            <a:xfrm rot="1800000">
              <a:off x="7549117" y="2868778"/>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8" name="Google Shape;228;p13"/>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137"/>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9" name="Google Shape;229;p13"/>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230" name="Google Shape;230;p13"/>
          <p:cNvSpPr/>
          <p:nvPr/>
        </p:nvSpPr>
        <p:spPr>
          <a:xfrm>
            <a:off x="4561242" y="-21511"/>
            <a:ext cx="3679116" cy="6271840"/>
          </a:xfrm>
          <a:prstGeom prst="rect">
            <a:avLst/>
          </a:prstGeom>
          <a:solidFill>
            <a:srgbClr val="F5F5F5"/>
          </a:solidFill>
          <a:ln w="15875" cap="flat" cmpd="sng">
            <a:solidFill>
              <a:srgbClr val="9389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231" name="Google Shape;231;p13" descr="dropdown2.jpg"/>
          <p:cNvPicPr preferRelativeResize="0"/>
          <p:nvPr/>
        </p:nvPicPr>
        <p:blipFill rotWithShape="1">
          <a:blip r:embed="rId2">
            <a:alphaModFix/>
          </a:blip>
          <a:srcRect/>
          <a:stretch/>
        </p:blipFill>
        <p:spPr>
          <a:xfrm>
            <a:off x="4645866" y="-41320"/>
            <a:ext cx="3511296" cy="630936"/>
          </a:xfrm>
          <a:prstGeom prst="rect">
            <a:avLst/>
          </a:prstGeom>
          <a:noFill/>
          <a:ln>
            <a:noFill/>
          </a:ln>
        </p:spPr>
      </p:pic>
      <p:sp>
        <p:nvSpPr>
          <p:cNvPr id="232" name="Google Shape;232;p13"/>
          <p:cNvSpPr/>
          <p:nvPr/>
        </p:nvSpPr>
        <p:spPr>
          <a:xfrm>
            <a:off x="905571" y="601883"/>
            <a:ext cx="3562257" cy="5648445"/>
          </a:xfrm>
          <a:prstGeom prst="rect">
            <a:avLst/>
          </a:prstGeom>
          <a:solidFill>
            <a:srgbClr val="FFFFFF"/>
          </a:solidFill>
          <a:ln w="9525" cap="flat" cmpd="sng">
            <a:solidFill>
              <a:srgbClr val="0F24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3" name="Google Shape;233;p13"/>
          <p:cNvSpPr/>
          <p:nvPr/>
        </p:nvSpPr>
        <p:spPr>
          <a:xfrm>
            <a:off x="4650889" y="6088284"/>
            <a:ext cx="3505200" cy="8174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4" name="Google Shape;234;p13"/>
          <p:cNvSpPr txBox="1">
            <a:spLocks noGrp="1"/>
          </p:cNvSpPr>
          <p:nvPr>
            <p:ph type="title"/>
          </p:nvPr>
        </p:nvSpPr>
        <p:spPr>
          <a:xfrm>
            <a:off x="4734424" y="2660904"/>
            <a:ext cx="3300984" cy="146304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2800"/>
              <a:buFont typeface="Aria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13"/>
          <p:cNvSpPr>
            <a:spLocks noGrp="1"/>
          </p:cNvSpPr>
          <p:nvPr>
            <p:ph type="pic" idx="2"/>
          </p:nvPr>
        </p:nvSpPr>
        <p:spPr>
          <a:xfrm>
            <a:off x="1005208" y="693795"/>
            <a:ext cx="3359623" cy="5468112"/>
          </a:xfrm>
          <a:prstGeom prst="rect">
            <a:avLst/>
          </a:prstGeom>
          <a:noFill/>
          <a:ln>
            <a:noFill/>
          </a:ln>
        </p:spPr>
      </p:sp>
      <p:sp>
        <p:nvSpPr>
          <p:cNvPr id="236" name="Google Shape;236;p13"/>
          <p:cNvSpPr txBox="1">
            <a:spLocks noGrp="1"/>
          </p:cNvSpPr>
          <p:nvPr>
            <p:ph type="body" idx="1"/>
          </p:nvPr>
        </p:nvSpPr>
        <p:spPr>
          <a:xfrm>
            <a:off x="4734630" y="4133088"/>
            <a:ext cx="3300573" cy="151956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216"/>
              <a:buNone/>
              <a:defRPr sz="1600">
                <a:solidFill>
                  <a:srgbClr val="424242"/>
                </a:solidFill>
              </a:defRPr>
            </a:lvl1pPr>
            <a:lvl2pPr marL="914400" lvl="1" indent="-228600" algn="l">
              <a:lnSpc>
                <a:spcPct val="100000"/>
              </a:lnSpc>
              <a:spcBef>
                <a:spcPts val="240"/>
              </a:spcBef>
              <a:spcAft>
                <a:spcPts val="0"/>
              </a:spcAft>
              <a:buSzPts val="912"/>
              <a:buNone/>
              <a:defRPr sz="1200"/>
            </a:lvl2pPr>
            <a:lvl3pPr marL="1371600" lvl="2" indent="-228600" algn="l">
              <a:lnSpc>
                <a:spcPct val="100000"/>
              </a:lnSpc>
              <a:spcBef>
                <a:spcPts val="200"/>
              </a:spcBef>
              <a:spcAft>
                <a:spcPts val="0"/>
              </a:spcAft>
              <a:buSzPts val="760"/>
              <a:buNone/>
              <a:defRPr sz="1000"/>
            </a:lvl3pPr>
            <a:lvl4pPr marL="1828800" lvl="3" indent="-228600" algn="l">
              <a:lnSpc>
                <a:spcPct val="100000"/>
              </a:lnSpc>
              <a:spcBef>
                <a:spcPts val="180"/>
              </a:spcBef>
              <a:spcAft>
                <a:spcPts val="0"/>
              </a:spcAft>
              <a:buSzPts val="684"/>
              <a:buNone/>
              <a:defRPr sz="900"/>
            </a:lvl4pPr>
            <a:lvl5pPr marL="2286000" lvl="4" indent="-228600" algn="l">
              <a:lnSpc>
                <a:spcPct val="100000"/>
              </a:lnSpc>
              <a:spcBef>
                <a:spcPts val="180"/>
              </a:spcBef>
              <a:spcAft>
                <a:spcPts val="0"/>
              </a:spcAft>
              <a:buSzPts val="684"/>
              <a:buNone/>
              <a:defRPr sz="900"/>
            </a:lvl5pPr>
            <a:lvl6pPr marL="2743200" lvl="5" indent="-228600" algn="l">
              <a:lnSpc>
                <a:spcPct val="100000"/>
              </a:lnSpc>
              <a:spcBef>
                <a:spcPts val="180"/>
              </a:spcBef>
              <a:spcAft>
                <a:spcPts val="0"/>
              </a:spcAft>
              <a:buSzPts val="684"/>
              <a:buNone/>
              <a:defRPr sz="900"/>
            </a:lvl6pPr>
            <a:lvl7pPr marL="3200400" lvl="6" indent="-228600" algn="l">
              <a:lnSpc>
                <a:spcPct val="100000"/>
              </a:lnSpc>
              <a:spcBef>
                <a:spcPts val="180"/>
              </a:spcBef>
              <a:spcAft>
                <a:spcPts val="0"/>
              </a:spcAft>
              <a:buSzPts val="684"/>
              <a:buNone/>
              <a:defRPr sz="900"/>
            </a:lvl7pPr>
            <a:lvl8pPr marL="3657600" lvl="7" indent="-228600" algn="l">
              <a:lnSpc>
                <a:spcPct val="100000"/>
              </a:lnSpc>
              <a:spcBef>
                <a:spcPts val="180"/>
              </a:spcBef>
              <a:spcAft>
                <a:spcPts val="0"/>
              </a:spcAft>
              <a:buSzPts val="684"/>
              <a:buNone/>
              <a:defRPr sz="900"/>
            </a:lvl8pPr>
            <a:lvl9pPr marL="4114800" lvl="8" indent="-228600" algn="l">
              <a:lnSpc>
                <a:spcPct val="100000"/>
              </a:lnSpc>
              <a:spcBef>
                <a:spcPts val="180"/>
              </a:spcBef>
              <a:spcAft>
                <a:spcPts val="0"/>
              </a:spcAft>
              <a:buSzPts val="684"/>
              <a:buNone/>
              <a:defRPr sz="900"/>
            </a:lvl9pPr>
          </a:lstStyle>
          <a:p>
            <a:endParaRPr/>
          </a:p>
        </p:txBody>
      </p:sp>
      <p:sp>
        <p:nvSpPr>
          <p:cNvPr id="237" name="Google Shape;237;p13"/>
          <p:cNvSpPr txBox="1">
            <a:spLocks noGrp="1"/>
          </p:cNvSpPr>
          <p:nvPr>
            <p:ph type="ftr" idx="11"/>
          </p:nvPr>
        </p:nvSpPr>
        <p:spPr>
          <a:xfrm>
            <a:off x="4641448" y="5724835"/>
            <a:ext cx="3493664" cy="365125"/>
          </a:xfrm>
          <a:prstGeom prst="rect">
            <a:avLst/>
          </a:prstGeom>
          <a:noFill/>
          <a:ln>
            <a:noFill/>
          </a:ln>
        </p:spPr>
        <p:txBody>
          <a:bodyPr spcFirstLastPara="1" wrap="square" lIns="91425" tIns="45700" rIns="91425" bIns="45700" anchor="ctr" anchorCtr="0">
            <a:norm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13"/>
          <p:cNvSpPr txBox="1">
            <a:spLocks noGrp="1"/>
          </p:cNvSpPr>
          <p:nvPr>
            <p:ph type="sldNum" idx="12"/>
          </p:nvPr>
        </p:nvSpPr>
        <p:spPr>
          <a:xfrm>
            <a:off x="4649096" y="122539"/>
            <a:ext cx="1332156" cy="46707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December 19, 2012</a:t>
            </a:r>
            <a:endParaRPr sz="140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9"/>
        <p:cNvGrpSpPr/>
        <p:nvPr/>
      </p:nvGrpSpPr>
      <p:grpSpPr>
        <a:xfrm>
          <a:off x="0" y="0"/>
          <a:ext cx="0" cy="0"/>
          <a:chOff x="0" y="0"/>
          <a:chExt cx="0" cy="0"/>
        </a:xfrm>
      </p:grpSpPr>
      <p:sp>
        <p:nvSpPr>
          <p:cNvPr id="240" name="Google Shape;240;p14"/>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14"/>
          <p:cNvSpPr txBox="1">
            <a:spLocks noGrp="1"/>
          </p:cNvSpPr>
          <p:nvPr>
            <p:ph type="body" idx="1"/>
          </p:nvPr>
        </p:nvSpPr>
        <p:spPr>
          <a:xfrm rot="5400000">
            <a:off x="2677662" y="689482"/>
            <a:ext cx="3508977" cy="6777317"/>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360"/>
              </a:spcBef>
              <a:spcAft>
                <a:spcPts val="0"/>
              </a:spcAft>
              <a:buSzPts val="1368"/>
              <a:buChar char="•"/>
              <a:defRPr/>
            </a:lvl1pPr>
            <a:lvl2pPr marL="914400" lvl="1" indent="-315468" algn="l">
              <a:lnSpc>
                <a:spcPct val="100000"/>
              </a:lnSpc>
              <a:spcBef>
                <a:spcPts val="360"/>
              </a:spcBef>
              <a:spcAft>
                <a:spcPts val="0"/>
              </a:spcAft>
              <a:buSzPts val="1368"/>
              <a:buChar char="•"/>
              <a:defRPr/>
            </a:lvl2pPr>
            <a:lvl3pPr marL="1371600" lvl="2" indent="-315467" algn="l">
              <a:lnSpc>
                <a:spcPct val="100000"/>
              </a:lnSpc>
              <a:spcBef>
                <a:spcPts val="360"/>
              </a:spcBef>
              <a:spcAft>
                <a:spcPts val="0"/>
              </a:spcAft>
              <a:buSzPts val="1368"/>
              <a:buChar char="•"/>
              <a:defRPr/>
            </a:lvl3pPr>
            <a:lvl4pPr marL="1828800" lvl="3" indent="-315467" algn="l">
              <a:lnSpc>
                <a:spcPct val="100000"/>
              </a:lnSpc>
              <a:spcBef>
                <a:spcPts val="360"/>
              </a:spcBef>
              <a:spcAft>
                <a:spcPts val="0"/>
              </a:spcAft>
              <a:buSzPts val="1368"/>
              <a:buChar char="•"/>
              <a:defRPr/>
            </a:lvl4pPr>
            <a:lvl5pPr marL="2286000" lvl="4" indent="-315467" algn="l">
              <a:lnSpc>
                <a:spcPct val="100000"/>
              </a:lnSpc>
              <a:spcBef>
                <a:spcPts val="360"/>
              </a:spcBef>
              <a:spcAft>
                <a:spcPts val="0"/>
              </a:spcAft>
              <a:buSzPts val="1368"/>
              <a:buChar char="•"/>
              <a:defRPr/>
            </a:lvl5pPr>
            <a:lvl6pPr marL="2743200" lvl="5" indent="-315467" algn="l">
              <a:lnSpc>
                <a:spcPct val="100000"/>
              </a:lnSpc>
              <a:spcBef>
                <a:spcPts val="360"/>
              </a:spcBef>
              <a:spcAft>
                <a:spcPts val="0"/>
              </a:spcAft>
              <a:buSzPts val="1368"/>
              <a:buChar char="?"/>
              <a:defRPr/>
            </a:lvl6pPr>
            <a:lvl7pPr marL="3200400" lvl="6" indent="-315467" algn="l">
              <a:lnSpc>
                <a:spcPct val="100000"/>
              </a:lnSpc>
              <a:spcBef>
                <a:spcPts val="360"/>
              </a:spcBef>
              <a:spcAft>
                <a:spcPts val="0"/>
              </a:spcAft>
              <a:buSzPts val="1368"/>
              <a:buChar char="?"/>
              <a:defRPr/>
            </a:lvl7pPr>
            <a:lvl8pPr marL="3657600" lvl="7" indent="-315467" algn="l">
              <a:lnSpc>
                <a:spcPct val="100000"/>
              </a:lnSpc>
              <a:spcBef>
                <a:spcPts val="360"/>
              </a:spcBef>
              <a:spcAft>
                <a:spcPts val="0"/>
              </a:spcAft>
              <a:buSzPts val="1368"/>
              <a:buChar char="?"/>
              <a:defRPr/>
            </a:lvl8pPr>
            <a:lvl9pPr marL="4114800" lvl="8" indent="-315467" algn="l">
              <a:lnSpc>
                <a:spcPct val="100000"/>
              </a:lnSpc>
              <a:spcBef>
                <a:spcPts val="360"/>
              </a:spcBef>
              <a:spcAft>
                <a:spcPts val="0"/>
              </a:spcAft>
              <a:buSzPts val="1368"/>
              <a:buChar char="?"/>
              <a:defRPr/>
            </a:lvl9pPr>
          </a:lstStyle>
          <a:p>
            <a:endParaRPr/>
          </a:p>
        </p:txBody>
      </p:sp>
      <p:sp>
        <p:nvSpPr>
          <p:cNvPr id="242" name="Google Shape;242;p14"/>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14"/>
          <p:cNvSpPr txBox="1">
            <a:spLocks noGrp="1"/>
          </p:cNvSpPr>
          <p:nvPr>
            <p:ph type="sldNum" idx="12"/>
          </p:nvPr>
        </p:nvSpPr>
        <p:spPr>
          <a:xfrm>
            <a:off x="4649096" y="122539"/>
            <a:ext cx="1332156" cy="46707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4"/>
        <p:cNvGrpSpPr/>
        <p:nvPr/>
      </p:nvGrpSpPr>
      <p:grpSpPr>
        <a:xfrm>
          <a:off x="0" y="0"/>
          <a:ext cx="0" cy="0"/>
          <a:chOff x="0" y="0"/>
          <a:chExt cx="0" cy="0"/>
        </a:xfrm>
      </p:grpSpPr>
      <p:sp>
        <p:nvSpPr>
          <p:cNvPr id="245" name="Google Shape;245;p15"/>
          <p:cNvSpPr txBox="1">
            <a:spLocks noGrp="1"/>
          </p:cNvSpPr>
          <p:nvPr>
            <p:ph type="title"/>
          </p:nvPr>
        </p:nvSpPr>
        <p:spPr>
          <a:xfrm rot="5400000">
            <a:off x="4981455" y="2678093"/>
            <a:ext cx="4780344" cy="148445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15"/>
          <p:cNvSpPr txBox="1">
            <a:spLocks noGrp="1"/>
          </p:cNvSpPr>
          <p:nvPr>
            <p:ph type="body" idx="1"/>
          </p:nvPr>
        </p:nvSpPr>
        <p:spPr>
          <a:xfrm rot="5400000">
            <a:off x="1374976" y="708467"/>
            <a:ext cx="4780344" cy="5423704"/>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360"/>
              </a:spcBef>
              <a:spcAft>
                <a:spcPts val="0"/>
              </a:spcAft>
              <a:buSzPts val="1368"/>
              <a:buChar char="•"/>
              <a:defRPr/>
            </a:lvl1pPr>
            <a:lvl2pPr marL="914400" lvl="1" indent="-315468" algn="l">
              <a:lnSpc>
                <a:spcPct val="100000"/>
              </a:lnSpc>
              <a:spcBef>
                <a:spcPts val="360"/>
              </a:spcBef>
              <a:spcAft>
                <a:spcPts val="0"/>
              </a:spcAft>
              <a:buSzPts val="1368"/>
              <a:buChar char="•"/>
              <a:defRPr/>
            </a:lvl2pPr>
            <a:lvl3pPr marL="1371600" lvl="2" indent="-315467" algn="l">
              <a:lnSpc>
                <a:spcPct val="100000"/>
              </a:lnSpc>
              <a:spcBef>
                <a:spcPts val="360"/>
              </a:spcBef>
              <a:spcAft>
                <a:spcPts val="0"/>
              </a:spcAft>
              <a:buSzPts val="1368"/>
              <a:buChar char="•"/>
              <a:defRPr/>
            </a:lvl3pPr>
            <a:lvl4pPr marL="1828800" lvl="3" indent="-315467" algn="l">
              <a:lnSpc>
                <a:spcPct val="100000"/>
              </a:lnSpc>
              <a:spcBef>
                <a:spcPts val="360"/>
              </a:spcBef>
              <a:spcAft>
                <a:spcPts val="0"/>
              </a:spcAft>
              <a:buSzPts val="1368"/>
              <a:buChar char="•"/>
              <a:defRPr/>
            </a:lvl4pPr>
            <a:lvl5pPr marL="2286000" lvl="4" indent="-315467" algn="l">
              <a:lnSpc>
                <a:spcPct val="100000"/>
              </a:lnSpc>
              <a:spcBef>
                <a:spcPts val="360"/>
              </a:spcBef>
              <a:spcAft>
                <a:spcPts val="0"/>
              </a:spcAft>
              <a:buSzPts val="1368"/>
              <a:buChar char="•"/>
              <a:defRPr/>
            </a:lvl5pPr>
            <a:lvl6pPr marL="2743200" lvl="5" indent="-315467" algn="l">
              <a:lnSpc>
                <a:spcPct val="100000"/>
              </a:lnSpc>
              <a:spcBef>
                <a:spcPts val="360"/>
              </a:spcBef>
              <a:spcAft>
                <a:spcPts val="0"/>
              </a:spcAft>
              <a:buSzPts val="1368"/>
              <a:buChar char="?"/>
              <a:defRPr/>
            </a:lvl6pPr>
            <a:lvl7pPr marL="3200400" lvl="6" indent="-315467" algn="l">
              <a:lnSpc>
                <a:spcPct val="100000"/>
              </a:lnSpc>
              <a:spcBef>
                <a:spcPts val="360"/>
              </a:spcBef>
              <a:spcAft>
                <a:spcPts val="0"/>
              </a:spcAft>
              <a:buSzPts val="1368"/>
              <a:buChar char="?"/>
              <a:defRPr/>
            </a:lvl7pPr>
            <a:lvl8pPr marL="3657600" lvl="7" indent="-315467" algn="l">
              <a:lnSpc>
                <a:spcPct val="100000"/>
              </a:lnSpc>
              <a:spcBef>
                <a:spcPts val="360"/>
              </a:spcBef>
              <a:spcAft>
                <a:spcPts val="0"/>
              </a:spcAft>
              <a:buSzPts val="1368"/>
              <a:buChar char="?"/>
              <a:defRPr/>
            </a:lvl8pPr>
            <a:lvl9pPr marL="4114800" lvl="8" indent="-315467" algn="l">
              <a:lnSpc>
                <a:spcPct val="100000"/>
              </a:lnSpc>
              <a:spcBef>
                <a:spcPts val="360"/>
              </a:spcBef>
              <a:spcAft>
                <a:spcPts val="0"/>
              </a:spcAft>
              <a:buSzPts val="1368"/>
              <a:buChar char="?"/>
              <a:defRPr/>
            </a:lvl9pPr>
          </a:lstStyle>
          <a:p>
            <a:endParaRPr/>
          </a:p>
        </p:txBody>
      </p:sp>
      <p:sp>
        <p:nvSpPr>
          <p:cNvPr id="247" name="Google Shape;247;p15"/>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15"/>
          <p:cNvSpPr txBox="1">
            <a:spLocks noGrp="1"/>
          </p:cNvSpPr>
          <p:nvPr>
            <p:ph type="sldNum" idx="12"/>
          </p:nvPr>
        </p:nvSpPr>
        <p:spPr>
          <a:xfrm>
            <a:off x="4649096" y="122539"/>
            <a:ext cx="1332156" cy="46707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6"/>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
          <p:cNvSpPr txBox="1">
            <a:spLocks noGrp="1"/>
          </p:cNvSpPr>
          <p:nvPr>
            <p:ph type="body" idx="1"/>
          </p:nvPr>
        </p:nvSpPr>
        <p:spPr>
          <a:xfrm>
            <a:off x="1043492" y="2323652"/>
            <a:ext cx="6777317" cy="3508977"/>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360"/>
              </a:spcBef>
              <a:spcAft>
                <a:spcPts val="0"/>
              </a:spcAft>
              <a:buSzPts val="1368"/>
              <a:buChar char="•"/>
              <a:defRPr/>
            </a:lvl1pPr>
            <a:lvl2pPr marL="914400" lvl="1" indent="-315468" algn="l">
              <a:lnSpc>
                <a:spcPct val="100000"/>
              </a:lnSpc>
              <a:spcBef>
                <a:spcPts val="360"/>
              </a:spcBef>
              <a:spcAft>
                <a:spcPts val="0"/>
              </a:spcAft>
              <a:buSzPts val="1368"/>
              <a:buChar char="•"/>
              <a:defRPr/>
            </a:lvl2pPr>
            <a:lvl3pPr marL="1371600" lvl="2" indent="-315467" algn="l">
              <a:lnSpc>
                <a:spcPct val="100000"/>
              </a:lnSpc>
              <a:spcBef>
                <a:spcPts val="360"/>
              </a:spcBef>
              <a:spcAft>
                <a:spcPts val="0"/>
              </a:spcAft>
              <a:buSzPts val="1368"/>
              <a:buChar char="•"/>
              <a:defRPr/>
            </a:lvl3pPr>
            <a:lvl4pPr marL="1828800" lvl="3" indent="-315467" algn="l">
              <a:lnSpc>
                <a:spcPct val="100000"/>
              </a:lnSpc>
              <a:spcBef>
                <a:spcPts val="360"/>
              </a:spcBef>
              <a:spcAft>
                <a:spcPts val="0"/>
              </a:spcAft>
              <a:buSzPts val="1368"/>
              <a:buChar char="•"/>
              <a:defRPr/>
            </a:lvl4pPr>
            <a:lvl5pPr marL="2286000" lvl="4" indent="-315467" algn="l">
              <a:lnSpc>
                <a:spcPct val="100000"/>
              </a:lnSpc>
              <a:spcBef>
                <a:spcPts val="360"/>
              </a:spcBef>
              <a:spcAft>
                <a:spcPts val="0"/>
              </a:spcAft>
              <a:buSzPts val="1368"/>
              <a:buChar char="•"/>
              <a:defRPr/>
            </a:lvl5pPr>
            <a:lvl6pPr marL="2743200" lvl="5" indent="-315467" algn="l">
              <a:lnSpc>
                <a:spcPct val="100000"/>
              </a:lnSpc>
              <a:spcBef>
                <a:spcPts val="360"/>
              </a:spcBef>
              <a:spcAft>
                <a:spcPts val="0"/>
              </a:spcAft>
              <a:buSzPts val="1368"/>
              <a:buChar char="?"/>
              <a:defRPr/>
            </a:lvl6pPr>
            <a:lvl7pPr marL="3200400" lvl="6" indent="-315467" algn="l">
              <a:lnSpc>
                <a:spcPct val="100000"/>
              </a:lnSpc>
              <a:spcBef>
                <a:spcPts val="360"/>
              </a:spcBef>
              <a:spcAft>
                <a:spcPts val="0"/>
              </a:spcAft>
              <a:buSzPts val="1368"/>
              <a:buChar char="?"/>
              <a:defRPr/>
            </a:lvl7pPr>
            <a:lvl8pPr marL="3657600" lvl="7" indent="-315467" algn="l">
              <a:lnSpc>
                <a:spcPct val="100000"/>
              </a:lnSpc>
              <a:spcBef>
                <a:spcPts val="360"/>
              </a:spcBef>
              <a:spcAft>
                <a:spcPts val="0"/>
              </a:spcAft>
              <a:buSzPts val="1368"/>
              <a:buChar char="?"/>
              <a:defRPr/>
            </a:lvl8pPr>
            <a:lvl9pPr marL="4114800" lvl="8" indent="-315467" algn="l">
              <a:lnSpc>
                <a:spcPct val="100000"/>
              </a:lnSpc>
              <a:spcBef>
                <a:spcPts val="360"/>
              </a:spcBef>
              <a:spcAft>
                <a:spcPts val="0"/>
              </a:spcAft>
              <a:buSzPts val="1368"/>
              <a:buChar char="?"/>
              <a:defRPr/>
            </a:lvl9pPr>
          </a:lstStyle>
          <a:p>
            <a:endParaRPr/>
          </a:p>
        </p:txBody>
      </p:sp>
      <p:sp>
        <p:nvSpPr>
          <p:cNvPr id="107" name="Google Shape;107;p6"/>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8" name="Google Shape;108;p6"/>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
          <p:cNvSpPr txBox="1">
            <a:spLocks noGrp="1"/>
          </p:cNvSpPr>
          <p:nvPr>
            <p:ph type="sldNum" idx="12"/>
          </p:nvPr>
        </p:nvSpPr>
        <p:spPr>
          <a:xfrm>
            <a:off x="4649096" y="122539"/>
            <a:ext cx="1332156" cy="46707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May 19, 2022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cxnSp>
        <p:nvCxnSpPr>
          <p:cNvPr id="111" name="Google Shape;111;g1583334590a_0_279"/>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112" name="Google Shape;112;g1583334590a_0_279"/>
          <p:cNvSpPr txBox="1">
            <a:spLocks noGrp="1"/>
          </p:cNvSpPr>
          <p:nvPr>
            <p:ph type="title"/>
          </p:nvPr>
        </p:nvSpPr>
        <p:spPr>
          <a:xfrm>
            <a:off x="311700" y="496667"/>
            <a:ext cx="8520600" cy="978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1583334590a_0_279"/>
          <p:cNvSpPr txBox="1">
            <a:spLocks noGrp="1"/>
          </p:cNvSpPr>
          <p:nvPr>
            <p:ph type="body" idx="1"/>
          </p:nvPr>
        </p:nvSpPr>
        <p:spPr>
          <a:xfrm>
            <a:off x="311700" y="1958433"/>
            <a:ext cx="8520600" cy="4133100"/>
          </a:xfrm>
          <a:prstGeom prst="rect">
            <a:avLst/>
          </a:prstGeom>
          <a:noFill/>
          <a:ln>
            <a:noFill/>
          </a:ln>
        </p:spPr>
        <p:txBody>
          <a:bodyPr spcFirstLastPara="1" wrap="square" lIns="91425" tIns="45700" rIns="91425" bIns="45700" anchor="t" anchorCtr="0">
            <a:normAutofit/>
          </a:bodyPr>
          <a:lstStyle>
            <a:lvl1pPr marL="457200" lvl="0" indent="-344424" algn="l">
              <a:lnSpc>
                <a:spcPct val="100000"/>
              </a:lnSpc>
              <a:spcBef>
                <a:spcPts val="480"/>
              </a:spcBef>
              <a:spcAft>
                <a:spcPts val="0"/>
              </a:spcAft>
              <a:buSzPts val="1824"/>
              <a:buChar char="•"/>
              <a:defRPr/>
            </a:lvl1pPr>
            <a:lvl2pPr marL="914400" lvl="1" indent="-334772" algn="l">
              <a:lnSpc>
                <a:spcPct val="100000"/>
              </a:lnSpc>
              <a:spcBef>
                <a:spcPts val="440"/>
              </a:spcBef>
              <a:spcAft>
                <a:spcPts val="0"/>
              </a:spcAft>
              <a:buSzPts val="1672"/>
              <a:buChar char="•"/>
              <a:defRPr/>
            </a:lvl2pPr>
            <a:lvl3pPr marL="1371600" lvl="2" indent="-325119" algn="l">
              <a:lnSpc>
                <a:spcPct val="100000"/>
              </a:lnSpc>
              <a:spcBef>
                <a:spcPts val="400"/>
              </a:spcBef>
              <a:spcAft>
                <a:spcPts val="0"/>
              </a:spcAft>
              <a:buSzPts val="1520"/>
              <a:buChar char="•"/>
              <a:defRPr/>
            </a:lvl3pPr>
            <a:lvl4pPr marL="1828800" lvl="3" indent="-315467" algn="l">
              <a:lnSpc>
                <a:spcPct val="100000"/>
              </a:lnSpc>
              <a:spcBef>
                <a:spcPts val="360"/>
              </a:spcBef>
              <a:spcAft>
                <a:spcPts val="0"/>
              </a:spcAft>
              <a:buSzPts val="1368"/>
              <a:buChar char="•"/>
              <a:defRPr/>
            </a:lvl4pPr>
            <a:lvl5pPr marL="2286000" lvl="4" indent="-305816" algn="l">
              <a:lnSpc>
                <a:spcPct val="100000"/>
              </a:lnSpc>
              <a:spcBef>
                <a:spcPts val="320"/>
              </a:spcBef>
              <a:spcAft>
                <a:spcPts val="0"/>
              </a:spcAft>
              <a:buSzPts val="1216"/>
              <a:buChar char="•"/>
              <a:defRPr/>
            </a:lvl5pPr>
            <a:lvl6pPr marL="2743200" lvl="5" indent="-296164" algn="l">
              <a:lnSpc>
                <a:spcPct val="100000"/>
              </a:lnSpc>
              <a:spcBef>
                <a:spcPts val="280"/>
              </a:spcBef>
              <a:spcAft>
                <a:spcPts val="0"/>
              </a:spcAft>
              <a:buSzPts val="1064"/>
              <a:buChar char="?"/>
              <a:defRPr/>
            </a:lvl6pPr>
            <a:lvl7pPr marL="3200400" lvl="6" indent="-296164" algn="l">
              <a:lnSpc>
                <a:spcPct val="100000"/>
              </a:lnSpc>
              <a:spcBef>
                <a:spcPts val="280"/>
              </a:spcBef>
              <a:spcAft>
                <a:spcPts val="0"/>
              </a:spcAft>
              <a:buSzPts val="1064"/>
              <a:buChar char="?"/>
              <a:defRPr/>
            </a:lvl7pPr>
            <a:lvl8pPr marL="3657600" lvl="7" indent="-296164" algn="l">
              <a:lnSpc>
                <a:spcPct val="100000"/>
              </a:lnSpc>
              <a:spcBef>
                <a:spcPts val="280"/>
              </a:spcBef>
              <a:spcAft>
                <a:spcPts val="0"/>
              </a:spcAft>
              <a:buSzPts val="1064"/>
              <a:buChar char="?"/>
              <a:defRPr/>
            </a:lvl8pPr>
            <a:lvl9pPr marL="4114800" lvl="8" indent="-296164" algn="l">
              <a:lnSpc>
                <a:spcPct val="100000"/>
              </a:lnSpc>
              <a:spcBef>
                <a:spcPts val="280"/>
              </a:spcBef>
              <a:spcAft>
                <a:spcPts val="0"/>
              </a:spcAft>
              <a:buSzPts val="1064"/>
              <a:buChar char="?"/>
              <a:defRPr/>
            </a:lvl9pPr>
          </a:lstStyle>
          <a:p>
            <a:endParaRPr/>
          </a:p>
        </p:txBody>
      </p:sp>
      <p:sp>
        <p:nvSpPr>
          <p:cNvPr id="114" name="Google Shape;114;g1583334590a_0_27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7"/>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7"/>
          <p:cNvSpPr txBox="1">
            <a:spLocks noGrp="1"/>
          </p:cNvSpPr>
          <p:nvPr>
            <p:ph type="sldNum" idx="12"/>
          </p:nvPr>
        </p:nvSpPr>
        <p:spPr>
          <a:xfrm>
            <a:off x="4649096" y="122539"/>
            <a:ext cx="1332156" cy="46707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May 19, 2022</a:t>
            </a:r>
            <a:endParaRPr/>
          </a:p>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p8"/>
          <p:cNvSpPr txBox="1">
            <a:spLocks noGrp="1"/>
          </p:cNvSpPr>
          <p:nvPr>
            <p:ph type="title"/>
          </p:nvPr>
        </p:nvSpPr>
        <p:spPr>
          <a:xfrm>
            <a:off x="1258645" y="2900829"/>
            <a:ext cx="6637468" cy="136207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4000"/>
              <a:buFont typeface="Arial"/>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
          <p:cNvSpPr txBox="1">
            <a:spLocks noGrp="1"/>
          </p:cNvSpPr>
          <p:nvPr>
            <p:ph type="body" idx="1"/>
          </p:nvPr>
        </p:nvSpPr>
        <p:spPr>
          <a:xfrm>
            <a:off x="1258645" y="4267200"/>
            <a:ext cx="6637467" cy="15204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1520"/>
              <a:buNone/>
              <a:defRPr sz="2000">
                <a:solidFill>
                  <a:srgbClr val="888888"/>
                </a:solidFill>
              </a:defRPr>
            </a:lvl1pPr>
            <a:lvl2pPr marL="914400" lvl="1" indent="-228600" algn="l">
              <a:lnSpc>
                <a:spcPct val="100000"/>
              </a:lnSpc>
              <a:spcBef>
                <a:spcPts val="360"/>
              </a:spcBef>
              <a:spcAft>
                <a:spcPts val="0"/>
              </a:spcAft>
              <a:buSzPts val="1368"/>
              <a:buNone/>
              <a:defRPr sz="1800">
                <a:solidFill>
                  <a:srgbClr val="888888"/>
                </a:solidFill>
              </a:defRPr>
            </a:lvl2pPr>
            <a:lvl3pPr marL="1371600" lvl="2" indent="-228600" algn="l">
              <a:lnSpc>
                <a:spcPct val="100000"/>
              </a:lnSpc>
              <a:spcBef>
                <a:spcPts val="320"/>
              </a:spcBef>
              <a:spcAft>
                <a:spcPts val="0"/>
              </a:spcAft>
              <a:buSzPts val="1216"/>
              <a:buNone/>
              <a:defRPr sz="1600">
                <a:solidFill>
                  <a:srgbClr val="888888"/>
                </a:solidFill>
              </a:defRPr>
            </a:lvl3pPr>
            <a:lvl4pPr marL="1828800" lvl="3" indent="-228600" algn="l">
              <a:lnSpc>
                <a:spcPct val="100000"/>
              </a:lnSpc>
              <a:spcBef>
                <a:spcPts val="280"/>
              </a:spcBef>
              <a:spcAft>
                <a:spcPts val="0"/>
              </a:spcAft>
              <a:buSzPts val="1064"/>
              <a:buNone/>
              <a:defRPr sz="1400">
                <a:solidFill>
                  <a:srgbClr val="888888"/>
                </a:solidFill>
              </a:defRPr>
            </a:lvl4pPr>
            <a:lvl5pPr marL="2286000" lvl="4" indent="-228600" algn="l">
              <a:lnSpc>
                <a:spcPct val="100000"/>
              </a:lnSpc>
              <a:spcBef>
                <a:spcPts val="280"/>
              </a:spcBef>
              <a:spcAft>
                <a:spcPts val="0"/>
              </a:spcAft>
              <a:buSzPts val="1064"/>
              <a:buNone/>
              <a:defRPr sz="1400">
                <a:solidFill>
                  <a:srgbClr val="888888"/>
                </a:solidFill>
              </a:defRPr>
            </a:lvl5pPr>
            <a:lvl6pPr marL="2743200" lvl="5" indent="-228600" algn="l">
              <a:lnSpc>
                <a:spcPct val="100000"/>
              </a:lnSpc>
              <a:spcBef>
                <a:spcPts val="280"/>
              </a:spcBef>
              <a:spcAft>
                <a:spcPts val="0"/>
              </a:spcAft>
              <a:buSzPts val="1064"/>
              <a:buNone/>
              <a:defRPr sz="1400">
                <a:solidFill>
                  <a:srgbClr val="888888"/>
                </a:solidFill>
              </a:defRPr>
            </a:lvl6pPr>
            <a:lvl7pPr marL="3200400" lvl="6" indent="-228600" algn="l">
              <a:lnSpc>
                <a:spcPct val="100000"/>
              </a:lnSpc>
              <a:spcBef>
                <a:spcPts val="280"/>
              </a:spcBef>
              <a:spcAft>
                <a:spcPts val="0"/>
              </a:spcAft>
              <a:buSzPts val="1064"/>
              <a:buNone/>
              <a:defRPr sz="1400">
                <a:solidFill>
                  <a:srgbClr val="888888"/>
                </a:solidFill>
              </a:defRPr>
            </a:lvl7pPr>
            <a:lvl8pPr marL="3657600" lvl="7" indent="-228600" algn="l">
              <a:lnSpc>
                <a:spcPct val="100000"/>
              </a:lnSpc>
              <a:spcBef>
                <a:spcPts val="280"/>
              </a:spcBef>
              <a:spcAft>
                <a:spcPts val="0"/>
              </a:spcAft>
              <a:buSzPts val="1064"/>
              <a:buNone/>
              <a:defRPr sz="1400">
                <a:solidFill>
                  <a:srgbClr val="888888"/>
                </a:solidFill>
              </a:defRPr>
            </a:lvl8pPr>
            <a:lvl9pPr marL="4114800" lvl="8" indent="-228600" algn="l">
              <a:lnSpc>
                <a:spcPct val="100000"/>
              </a:lnSpc>
              <a:spcBef>
                <a:spcPts val="280"/>
              </a:spcBef>
              <a:spcAft>
                <a:spcPts val="0"/>
              </a:spcAft>
              <a:buSzPts val="1064"/>
              <a:buNone/>
              <a:defRPr sz="1400">
                <a:solidFill>
                  <a:srgbClr val="888888"/>
                </a:solidFill>
              </a:defRPr>
            </a:lvl9pPr>
          </a:lstStyle>
          <a:p>
            <a:endParaRPr/>
          </a:p>
        </p:txBody>
      </p:sp>
      <p:sp>
        <p:nvSpPr>
          <p:cNvPr id="121" name="Google Shape;121;p8"/>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8"/>
          <p:cNvSpPr txBox="1">
            <a:spLocks noGrp="1"/>
          </p:cNvSpPr>
          <p:nvPr>
            <p:ph type="sldNum" idx="12"/>
          </p:nvPr>
        </p:nvSpPr>
        <p:spPr>
          <a:xfrm>
            <a:off x="4649096" y="122539"/>
            <a:ext cx="1332156" cy="46707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May 19, 2022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9"/>
          <p:cNvSpPr txBox="1">
            <a:spLocks noGrp="1"/>
          </p:cNvSpPr>
          <p:nvPr>
            <p:ph type="sldNum" idx="12"/>
          </p:nvPr>
        </p:nvSpPr>
        <p:spPr>
          <a:xfrm>
            <a:off x="4649096" y="122539"/>
            <a:ext cx="1332156" cy="46707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May 19, 2022</a:t>
            </a:r>
            <a:endParaRPr/>
          </a:p>
        </p:txBody>
      </p:sp>
      <p:sp>
        <p:nvSpPr>
          <p:cNvPr id="127" name="Google Shape;127;p9"/>
          <p:cNvSpPr txBox="1">
            <a:spLocks noGrp="1"/>
          </p:cNvSpPr>
          <p:nvPr>
            <p:ph type="body" idx="1"/>
          </p:nvPr>
        </p:nvSpPr>
        <p:spPr>
          <a:xfrm>
            <a:off x="1042416" y="2313432"/>
            <a:ext cx="3419856" cy="3493008"/>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360"/>
              </a:spcBef>
              <a:spcAft>
                <a:spcPts val="0"/>
              </a:spcAft>
              <a:buSzPts val="1368"/>
              <a:buChar char="•"/>
              <a:defRPr/>
            </a:lvl1pPr>
            <a:lvl2pPr marL="914400" lvl="1" indent="-315468" algn="l">
              <a:lnSpc>
                <a:spcPct val="100000"/>
              </a:lnSpc>
              <a:spcBef>
                <a:spcPts val="360"/>
              </a:spcBef>
              <a:spcAft>
                <a:spcPts val="0"/>
              </a:spcAft>
              <a:buSzPts val="1368"/>
              <a:buChar char="•"/>
              <a:defRPr/>
            </a:lvl2pPr>
            <a:lvl3pPr marL="1371600" lvl="2" indent="-315467" algn="l">
              <a:lnSpc>
                <a:spcPct val="100000"/>
              </a:lnSpc>
              <a:spcBef>
                <a:spcPts val="360"/>
              </a:spcBef>
              <a:spcAft>
                <a:spcPts val="0"/>
              </a:spcAft>
              <a:buSzPts val="1368"/>
              <a:buChar char="•"/>
              <a:defRPr/>
            </a:lvl3pPr>
            <a:lvl4pPr marL="1828800" lvl="3" indent="-315467" algn="l">
              <a:lnSpc>
                <a:spcPct val="100000"/>
              </a:lnSpc>
              <a:spcBef>
                <a:spcPts val="360"/>
              </a:spcBef>
              <a:spcAft>
                <a:spcPts val="0"/>
              </a:spcAft>
              <a:buSzPts val="1368"/>
              <a:buChar char="•"/>
              <a:defRPr/>
            </a:lvl4pPr>
            <a:lvl5pPr marL="2286000" lvl="4" indent="-315467" algn="l">
              <a:lnSpc>
                <a:spcPct val="100000"/>
              </a:lnSpc>
              <a:spcBef>
                <a:spcPts val="360"/>
              </a:spcBef>
              <a:spcAft>
                <a:spcPts val="0"/>
              </a:spcAft>
              <a:buSzPts val="1368"/>
              <a:buChar char="•"/>
              <a:defRPr/>
            </a:lvl5pPr>
            <a:lvl6pPr marL="2743200" lvl="5" indent="-315467" algn="l">
              <a:lnSpc>
                <a:spcPct val="100000"/>
              </a:lnSpc>
              <a:spcBef>
                <a:spcPts val="360"/>
              </a:spcBef>
              <a:spcAft>
                <a:spcPts val="0"/>
              </a:spcAft>
              <a:buSzPts val="1368"/>
              <a:buChar char="?"/>
              <a:defRPr/>
            </a:lvl6pPr>
            <a:lvl7pPr marL="3200400" lvl="6" indent="-315467" algn="l">
              <a:lnSpc>
                <a:spcPct val="100000"/>
              </a:lnSpc>
              <a:spcBef>
                <a:spcPts val="360"/>
              </a:spcBef>
              <a:spcAft>
                <a:spcPts val="0"/>
              </a:spcAft>
              <a:buSzPts val="1368"/>
              <a:buChar char="?"/>
              <a:defRPr/>
            </a:lvl7pPr>
            <a:lvl8pPr marL="3657600" lvl="7" indent="-315467" algn="l">
              <a:lnSpc>
                <a:spcPct val="100000"/>
              </a:lnSpc>
              <a:spcBef>
                <a:spcPts val="360"/>
              </a:spcBef>
              <a:spcAft>
                <a:spcPts val="0"/>
              </a:spcAft>
              <a:buSzPts val="1368"/>
              <a:buChar char="?"/>
              <a:defRPr/>
            </a:lvl8pPr>
            <a:lvl9pPr marL="4114800" lvl="8" indent="-315467" algn="l">
              <a:lnSpc>
                <a:spcPct val="100000"/>
              </a:lnSpc>
              <a:spcBef>
                <a:spcPts val="360"/>
              </a:spcBef>
              <a:spcAft>
                <a:spcPts val="0"/>
              </a:spcAft>
              <a:buSzPts val="1368"/>
              <a:buChar char="?"/>
              <a:defRPr/>
            </a:lvl9pPr>
          </a:lstStyle>
          <a:p>
            <a:endParaRPr/>
          </a:p>
        </p:txBody>
      </p:sp>
      <p:sp>
        <p:nvSpPr>
          <p:cNvPr id="128" name="Google Shape;128;p9"/>
          <p:cNvSpPr txBox="1">
            <a:spLocks noGrp="1"/>
          </p:cNvSpPr>
          <p:nvPr>
            <p:ph type="body" idx="2"/>
          </p:nvPr>
        </p:nvSpPr>
        <p:spPr>
          <a:xfrm>
            <a:off x="4645152" y="2313431"/>
            <a:ext cx="3419856" cy="3493008"/>
          </a:xfrm>
          <a:prstGeom prst="rect">
            <a:avLst/>
          </a:prstGeom>
          <a:noFill/>
          <a:ln>
            <a:noFill/>
          </a:ln>
        </p:spPr>
        <p:txBody>
          <a:bodyPr spcFirstLastPara="1" wrap="square" lIns="91425" tIns="45700" rIns="91425" bIns="45700" anchor="t" anchorCtr="0">
            <a:normAutofit/>
          </a:bodyPr>
          <a:lstStyle>
            <a:lvl1pPr marL="457200" lvl="0" indent="-315468" algn="l">
              <a:lnSpc>
                <a:spcPct val="100000"/>
              </a:lnSpc>
              <a:spcBef>
                <a:spcPts val="360"/>
              </a:spcBef>
              <a:spcAft>
                <a:spcPts val="0"/>
              </a:spcAft>
              <a:buSzPts val="1368"/>
              <a:buChar char="•"/>
              <a:defRPr/>
            </a:lvl1pPr>
            <a:lvl2pPr marL="914400" lvl="1" indent="-315468" algn="l">
              <a:lnSpc>
                <a:spcPct val="100000"/>
              </a:lnSpc>
              <a:spcBef>
                <a:spcPts val="360"/>
              </a:spcBef>
              <a:spcAft>
                <a:spcPts val="0"/>
              </a:spcAft>
              <a:buSzPts val="1368"/>
              <a:buChar char="•"/>
              <a:defRPr/>
            </a:lvl2pPr>
            <a:lvl3pPr marL="1371600" lvl="2" indent="-315467" algn="l">
              <a:lnSpc>
                <a:spcPct val="100000"/>
              </a:lnSpc>
              <a:spcBef>
                <a:spcPts val="360"/>
              </a:spcBef>
              <a:spcAft>
                <a:spcPts val="0"/>
              </a:spcAft>
              <a:buSzPts val="1368"/>
              <a:buChar char="•"/>
              <a:defRPr/>
            </a:lvl3pPr>
            <a:lvl4pPr marL="1828800" lvl="3" indent="-315467" algn="l">
              <a:lnSpc>
                <a:spcPct val="100000"/>
              </a:lnSpc>
              <a:spcBef>
                <a:spcPts val="360"/>
              </a:spcBef>
              <a:spcAft>
                <a:spcPts val="0"/>
              </a:spcAft>
              <a:buSzPts val="1368"/>
              <a:buChar char="•"/>
              <a:defRPr/>
            </a:lvl4pPr>
            <a:lvl5pPr marL="2286000" lvl="4" indent="-315467" algn="l">
              <a:lnSpc>
                <a:spcPct val="100000"/>
              </a:lnSpc>
              <a:spcBef>
                <a:spcPts val="360"/>
              </a:spcBef>
              <a:spcAft>
                <a:spcPts val="0"/>
              </a:spcAft>
              <a:buSzPts val="1368"/>
              <a:buChar char="•"/>
              <a:defRPr/>
            </a:lvl5pPr>
            <a:lvl6pPr marL="2743200" lvl="5" indent="-315467" algn="l">
              <a:lnSpc>
                <a:spcPct val="100000"/>
              </a:lnSpc>
              <a:spcBef>
                <a:spcPts val="360"/>
              </a:spcBef>
              <a:spcAft>
                <a:spcPts val="0"/>
              </a:spcAft>
              <a:buSzPts val="1368"/>
              <a:buChar char="?"/>
              <a:defRPr/>
            </a:lvl6pPr>
            <a:lvl7pPr marL="3200400" lvl="6" indent="-315467" algn="l">
              <a:lnSpc>
                <a:spcPct val="100000"/>
              </a:lnSpc>
              <a:spcBef>
                <a:spcPts val="360"/>
              </a:spcBef>
              <a:spcAft>
                <a:spcPts val="0"/>
              </a:spcAft>
              <a:buSzPts val="1368"/>
              <a:buChar char="?"/>
              <a:defRPr/>
            </a:lvl7pPr>
            <a:lvl8pPr marL="3657600" lvl="7" indent="-315467" algn="l">
              <a:lnSpc>
                <a:spcPct val="100000"/>
              </a:lnSpc>
              <a:spcBef>
                <a:spcPts val="360"/>
              </a:spcBef>
              <a:spcAft>
                <a:spcPts val="0"/>
              </a:spcAft>
              <a:buSzPts val="1368"/>
              <a:buChar char="?"/>
              <a:defRPr/>
            </a:lvl8pPr>
            <a:lvl9pPr marL="4114800" lvl="8" indent="-315467" algn="l">
              <a:lnSpc>
                <a:spcPct val="100000"/>
              </a:lnSpc>
              <a:spcBef>
                <a:spcPts val="360"/>
              </a:spcBef>
              <a:spcAft>
                <a:spcPts val="0"/>
              </a:spcAft>
              <a:buSzPts val="1368"/>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p10"/>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0"/>
          <p:cNvSpPr txBox="1">
            <a:spLocks noGrp="1"/>
          </p:cNvSpPr>
          <p:nvPr>
            <p:ph type="body" idx="1"/>
          </p:nvPr>
        </p:nvSpPr>
        <p:spPr>
          <a:xfrm>
            <a:off x="1412111" y="2316009"/>
            <a:ext cx="305714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SzPts val="1824"/>
              <a:buNone/>
              <a:defRPr sz="2400" b="1">
                <a:solidFill>
                  <a:schemeClr val="dk1"/>
                </a:solidFill>
              </a:defRPr>
            </a:lvl1pPr>
            <a:lvl2pPr marL="914400" lvl="1" indent="-228600" algn="l">
              <a:lnSpc>
                <a:spcPct val="100000"/>
              </a:lnSpc>
              <a:spcBef>
                <a:spcPts val="400"/>
              </a:spcBef>
              <a:spcAft>
                <a:spcPts val="0"/>
              </a:spcAft>
              <a:buSzPts val="1520"/>
              <a:buNone/>
              <a:defRPr sz="2000" b="1"/>
            </a:lvl2pPr>
            <a:lvl3pPr marL="1371600" lvl="2" indent="-228600" algn="l">
              <a:lnSpc>
                <a:spcPct val="100000"/>
              </a:lnSpc>
              <a:spcBef>
                <a:spcPts val="360"/>
              </a:spcBef>
              <a:spcAft>
                <a:spcPts val="0"/>
              </a:spcAft>
              <a:buSzPts val="1368"/>
              <a:buNone/>
              <a:defRPr sz="1800" b="1"/>
            </a:lvl3pPr>
            <a:lvl4pPr marL="1828800" lvl="3" indent="-228600" algn="l">
              <a:lnSpc>
                <a:spcPct val="100000"/>
              </a:lnSpc>
              <a:spcBef>
                <a:spcPts val="320"/>
              </a:spcBef>
              <a:spcAft>
                <a:spcPts val="0"/>
              </a:spcAft>
              <a:buSzPts val="1216"/>
              <a:buNone/>
              <a:defRPr sz="1600" b="1"/>
            </a:lvl4pPr>
            <a:lvl5pPr marL="2286000" lvl="4" indent="-228600" algn="l">
              <a:lnSpc>
                <a:spcPct val="100000"/>
              </a:lnSpc>
              <a:spcBef>
                <a:spcPts val="320"/>
              </a:spcBef>
              <a:spcAft>
                <a:spcPts val="0"/>
              </a:spcAft>
              <a:buSzPts val="1216"/>
              <a:buNone/>
              <a:defRPr sz="1600" b="1"/>
            </a:lvl5pPr>
            <a:lvl6pPr marL="2743200" lvl="5" indent="-228600" algn="l">
              <a:lnSpc>
                <a:spcPct val="100000"/>
              </a:lnSpc>
              <a:spcBef>
                <a:spcPts val="320"/>
              </a:spcBef>
              <a:spcAft>
                <a:spcPts val="0"/>
              </a:spcAft>
              <a:buSzPts val="1216"/>
              <a:buNone/>
              <a:defRPr sz="1600" b="1"/>
            </a:lvl6pPr>
            <a:lvl7pPr marL="3200400" lvl="6" indent="-228600" algn="l">
              <a:lnSpc>
                <a:spcPct val="100000"/>
              </a:lnSpc>
              <a:spcBef>
                <a:spcPts val="320"/>
              </a:spcBef>
              <a:spcAft>
                <a:spcPts val="0"/>
              </a:spcAft>
              <a:buSzPts val="1216"/>
              <a:buNone/>
              <a:defRPr sz="1600" b="1"/>
            </a:lvl7pPr>
            <a:lvl8pPr marL="3657600" lvl="7" indent="-228600" algn="l">
              <a:lnSpc>
                <a:spcPct val="100000"/>
              </a:lnSpc>
              <a:spcBef>
                <a:spcPts val="320"/>
              </a:spcBef>
              <a:spcAft>
                <a:spcPts val="0"/>
              </a:spcAft>
              <a:buSzPts val="1216"/>
              <a:buNone/>
              <a:defRPr sz="1600" b="1"/>
            </a:lvl8pPr>
            <a:lvl9pPr marL="4114800" lvl="8" indent="-228600" algn="l">
              <a:lnSpc>
                <a:spcPct val="100000"/>
              </a:lnSpc>
              <a:spcBef>
                <a:spcPts val="320"/>
              </a:spcBef>
              <a:spcAft>
                <a:spcPts val="0"/>
              </a:spcAft>
              <a:buSzPts val="1216"/>
              <a:buNone/>
              <a:defRPr sz="1600" b="1"/>
            </a:lvl9pPr>
          </a:lstStyle>
          <a:p>
            <a:endParaRPr/>
          </a:p>
        </p:txBody>
      </p:sp>
      <p:sp>
        <p:nvSpPr>
          <p:cNvPr id="132" name="Google Shape;132;p10"/>
          <p:cNvSpPr txBox="1">
            <a:spLocks noGrp="1"/>
          </p:cNvSpPr>
          <p:nvPr>
            <p:ph type="body" idx="2"/>
          </p:nvPr>
        </p:nvSpPr>
        <p:spPr>
          <a:xfrm>
            <a:off x="1041721" y="2974694"/>
            <a:ext cx="3419856" cy="2835797"/>
          </a:xfrm>
          <a:prstGeom prst="rect">
            <a:avLst/>
          </a:prstGeom>
          <a:noFill/>
          <a:ln>
            <a:noFill/>
          </a:ln>
        </p:spPr>
        <p:txBody>
          <a:bodyPr spcFirstLastPara="1" wrap="square" lIns="91425" tIns="45700" rIns="91425" bIns="45700" anchor="t" anchorCtr="0">
            <a:normAutofit/>
          </a:bodyPr>
          <a:lstStyle>
            <a:lvl1pPr marL="457200" lvl="0" indent="-344424" algn="l">
              <a:lnSpc>
                <a:spcPct val="100000"/>
              </a:lnSpc>
              <a:spcBef>
                <a:spcPts val="480"/>
              </a:spcBef>
              <a:spcAft>
                <a:spcPts val="0"/>
              </a:spcAft>
              <a:buSzPts val="1824"/>
              <a:buChar char="•"/>
              <a:defRPr sz="2400"/>
            </a:lvl1pPr>
            <a:lvl2pPr marL="914400" lvl="1" indent="-325119" algn="l">
              <a:lnSpc>
                <a:spcPct val="100000"/>
              </a:lnSpc>
              <a:spcBef>
                <a:spcPts val="400"/>
              </a:spcBef>
              <a:spcAft>
                <a:spcPts val="0"/>
              </a:spcAft>
              <a:buSzPts val="1520"/>
              <a:buChar char="•"/>
              <a:defRPr sz="2000"/>
            </a:lvl2pPr>
            <a:lvl3pPr marL="1371600" lvl="2" indent="-315467" algn="l">
              <a:lnSpc>
                <a:spcPct val="100000"/>
              </a:lnSpc>
              <a:spcBef>
                <a:spcPts val="360"/>
              </a:spcBef>
              <a:spcAft>
                <a:spcPts val="0"/>
              </a:spcAft>
              <a:buSzPts val="1368"/>
              <a:buChar char="•"/>
              <a:defRPr sz="1800"/>
            </a:lvl3pPr>
            <a:lvl4pPr marL="1828800" lvl="3" indent="-305816" algn="l">
              <a:lnSpc>
                <a:spcPct val="100000"/>
              </a:lnSpc>
              <a:spcBef>
                <a:spcPts val="320"/>
              </a:spcBef>
              <a:spcAft>
                <a:spcPts val="0"/>
              </a:spcAft>
              <a:buSzPts val="1216"/>
              <a:buChar char="•"/>
              <a:defRPr sz="1600"/>
            </a:lvl4pPr>
            <a:lvl5pPr marL="2286000" lvl="4" indent="-305816" algn="l">
              <a:lnSpc>
                <a:spcPct val="100000"/>
              </a:lnSpc>
              <a:spcBef>
                <a:spcPts val="320"/>
              </a:spcBef>
              <a:spcAft>
                <a:spcPts val="0"/>
              </a:spcAft>
              <a:buSzPts val="1216"/>
              <a:buChar char="•"/>
              <a:defRPr sz="1600"/>
            </a:lvl5pPr>
            <a:lvl6pPr marL="2743200" lvl="5" indent="-305816" algn="l">
              <a:lnSpc>
                <a:spcPct val="100000"/>
              </a:lnSpc>
              <a:spcBef>
                <a:spcPts val="320"/>
              </a:spcBef>
              <a:spcAft>
                <a:spcPts val="0"/>
              </a:spcAft>
              <a:buSzPts val="1216"/>
              <a:buChar char="?"/>
              <a:defRPr sz="1600"/>
            </a:lvl6pPr>
            <a:lvl7pPr marL="3200400" lvl="6" indent="-305816" algn="l">
              <a:lnSpc>
                <a:spcPct val="100000"/>
              </a:lnSpc>
              <a:spcBef>
                <a:spcPts val="320"/>
              </a:spcBef>
              <a:spcAft>
                <a:spcPts val="0"/>
              </a:spcAft>
              <a:buSzPts val="1216"/>
              <a:buChar char="?"/>
              <a:defRPr sz="1600"/>
            </a:lvl7pPr>
            <a:lvl8pPr marL="3657600" lvl="7" indent="-305815" algn="l">
              <a:lnSpc>
                <a:spcPct val="100000"/>
              </a:lnSpc>
              <a:spcBef>
                <a:spcPts val="320"/>
              </a:spcBef>
              <a:spcAft>
                <a:spcPts val="0"/>
              </a:spcAft>
              <a:buSzPts val="1216"/>
              <a:buChar char="?"/>
              <a:defRPr sz="1600"/>
            </a:lvl8pPr>
            <a:lvl9pPr marL="4114800" lvl="8" indent="-305815" algn="l">
              <a:lnSpc>
                <a:spcPct val="100000"/>
              </a:lnSpc>
              <a:spcBef>
                <a:spcPts val="320"/>
              </a:spcBef>
              <a:spcAft>
                <a:spcPts val="0"/>
              </a:spcAft>
              <a:buSzPts val="1216"/>
              <a:buChar char="?"/>
              <a:defRPr sz="1600"/>
            </a:lvl9pPr>
          </a:lstStyle>
          <a:p>
            <a:endParaRPr/>
          </a:p>
        </p:txBody>
      </p:sp>
      <p:sp>
        <p:nvSpPr>
          <p:cNvPr id="133" name="Google Shape;133;p10"/>
          <p:cNvSpPr txBox="1">
            <a:spLocks noGrp="1"/>
          </p:cNvSpPr>
          <p:nvPr>
            <p:ph type="body" idx="3"/>
          </p:nvPr>
        </p:nvSpPr>
        <p:spPr>
          <a:xfrm>
            <a:off x="5011837" y="2316010"/>
            <a:ext cx="30557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SzPts val="1824"/>
              <a:buNone/>
              <a:defRPr sz="2400" b="1">
                <a:solidFill>
                  <a:schemeClr val="dk1"/>
                </a:solidFill>
              </a:defRPr>
            </a:lvl1pPr>
            <a:lvl2pPr marL="914400" lvl="1" indent="-228600" algn="l">
              <a:lnSpc>
                <a:spcPct val="100000"/>
              </a:lnSpc>
              <a:spcBef>
                <a:spcPts val="400"/>
              </a:spcBef>
              <a:spcAft>
                <a:spcPts val="0"/>
              </a:spcAft>
              <a:buSzPts val="1520"/>
              <a:buNone/>
              <a:defRPr sz="2000" b="1"/>
            </a:lvl2pPr>
            <a:lvl3pPr marL="1371600" lvl="2" indent="-228600" algn="l">
              <a:lnSpc>
                <a:spcPct val="100000"/>
              </a:lnSpc>
              <a:spcBef>
                <a:spcPts val="360"/>
              </a:spcBef>
              <a:spcAft>
                <a:spcPts val="0"/>
              </a:spcAft>
              <a:buSzPts val="1368"/>
              <a:buNone/>
              <a:defRPr sz="1800" b="1"/>
            </a:lvl3pPr>
            <a:lvl4pPr marL="1828800" lvl="3" indent="-228600" algn="l">
              <a:lnSpc>
                <a:spcPct val="100000"/>
              </a:lnSpc>
              <a:spcBef>
                <a:spcPts val="320"/>
              </a:spcBef>
              <a:spcAft>
                <a:spcPts val="0"/>
              </a:spcAft>
              <a:buSzPts val="1216"/>
              <a:buNone/>
              <a:defRPr sz="1600" b="1"/>
            </a:lvl4pPr>
            <a:lvl5pPr marL="2286000" lvl="4" indent="-228600" algn="l">
              <a:lnSpc>
                <a:spcPct val="100000"/>
              </a:lnSpc>
              <a:spcBef>
                <a:spcPts val="320"/>
              </a:spcBef>
              <a:spcAft>
                <a:spcPts val="0"/>
              </a:spcAft>
              <a:buSzPts val="1216"/>
              <a:buNone/>
              <a:defRPr sz="1600" b="1"/>
            </a:lvl5pPr>
            <a:lvl6pPr marL="2743200" lvl="5" indent="-228600" algn="l">
              <a:lnSpc>
                <a:spcPct val="100000"/>
              </a:lnSpc>
              <a:spcBef>
                <a:spcPts val="320"/>
              </a:spcBef>
              <a:spcAft>
                <a:spcPts val="0"/>
              </a:spcAft>
              <a:buSzPts val="1216"/>
              <a:buNone/>
              <a:defRPr sz="1600" b="1"/>
            </a:lvl6pPr>
            <a:lvl7pPr marL="3200400" lvl="6" indent="-228600" algn="l">
              <a:lnSpc>
                <a:spcPct val="100000"/>
              </a:lnSpc>
              <a:spcBef>
                <a:spcPts val="320"/>
              </a:spcBef>
              <a:spcAft>
                <a:spcPts val="0"/>
              </a:spcAft>
              <a:buSzPts val="1216"/>
              <a:buNone/>
              <a:defRPr sz="1600" b="1"/>
            </a:lvl7pPr>
            <a:lvl8pPr marL="3657600" lvl="7" indent="-228600" algn="l">
              <a:lnSpc>
                <a:spcPct val="100000"/>
              </a:lnSpc>
              <a:spcBef>
                <a:spcPts val="320"/>
              </a:spcBef>
              <a:spcAft>
                <a:spcPts val="0"/>
              </a:spcAft>
              <a:buSzPts val="1216"/>
              <a:buNone/>
              <a:defRPr sz="1600" b="1"/>
            </a:lvl8pPr>
            <a:lvl9pPr marL="4114800" lvl="8" indent="-228600" algn="l">
              <a:lnSpc>
                <a:spcPct val="100000"/>
              </a:lnSpc>
              <a:spcBef>
                <a:spcPts val="320"/>
              </a:spcBef>
              <a:spcAft>
                <a:spcPts val="0"/>
              </a:spcAft>
              <a:buSzPts val="1216"/>
              <a:buNone/>
              <a:defRPr sz="1600" b="1"/>
            </a:lvl9pPr>
          </a:lstStyle>
          <a:p>
            <a:endParaRPr/>
          </a:p>
        </p:txBody>
      </p:sp>
      <p:sp>
        <p:nvSpPr>
          <p:cNvPr id="134" name="Google Shape;134;p10"/>
          <p:cNvSpPr txBox="1">
            <a:spLocks noGrp="1"/>
          </p:cNvSpPr>
          <p:nvPr>
            <p:ph type="body" idx="4"/>
          </p:nvPr>
        </p:nvSpPr>
        <p:spPr>
          <a:xfrm>
            <a:off x="4645152" y="2974694"/>
            <a:ext cx="3419856" cy="2835797"/>
          </a:xfrm>
          <a:prstGeom prst="rect">
            <a:avLst/>
          </a:prstGeom>
          <a:noFill/>
          <a:ln>
            <a:noFill/>
          </a:ln>
        </p:spPr>
        <p:txBody>
          <a:bodyPr spcFirstLastPara="1" wrap="square" lIns="91425" tIns="45700" rIns="91425" bIns="45700" anchor="t" anchorCtr="0">
            <a:normAutofit/>
          </a:bodyPr>
          <a:lstStyle>
            <a:lvl1pPr marL="457200" lvl="0" indent="-344424" algn="l">
              <a:lnSpc>
                <a:spcPct val="100000"/>
              </a:lnSpc>
              <a:spcBef>
                <a:spcPts val="480"/>
              </a:spcBef>
              <a:spcAft>
                <a:spcPts val="0"/>
              </a:spcAft>
              <a:buSzPts val="1824"/>
              <a:buChar char="•"/>
              <a:defRPr sz="2400"/>
            </a:lvl1pPr>
            <a:lvl2pPr marL="914400" lvl="1" indent="-325119" algn="l">
              <a:lnSpc>
                <a:spcPct val="100000"/>
              </a:lnSpc>
              <a:spcBef>
                <a:spcPts val="400"/>
              </a:spcBef>
              <a:spcAft>
                <a:spcPts val="0"/>
              </a:spcAft>
              <a:buSzPts val="1520"/>
              <a:buChar char="•"/>
              <a:defRPr sz="2000"/>
            </a:lvl2pPr>
            <a:lvl3pPr marL="1371600" lvl="2" indent="-315467" algn="l">
              <a:lnSpc>
                <a:spcPct val="100000"/>
              </a:lnSpc>
              <a:spcBef>
                <a:spcPts val="360"/>
              </a:spcBef>
              <a:spcAft>
                <a:spcPts val="0"/>
              </a:spcAft>
              <a:buSzPts val="1368"/>
              <a:buChar char="•"/>
              <a:defRPr sz="1800"/>
            </a:lvl3pPr>
            <a:lvl4pPr marL="1828800" lvl="3" indent="-305816" algn="l">
              <a:lnSpc>
                <a:spcPct val="100000"/>
              </a:lnSpc>
              <a:spcBef>
                <a:spcPts val="320"/>
              </a:spcBef>
              <a:spcAft>
                <a:spcPts val="0"/>
              </a:spcAft>
              <a:buSzPts val="1216"/>
              <a:buChar char="•"/>
              <a:defRPr sz="1600"/>
            </a:lvl4pPr>
            <a:lvl5pPr marL="2286000" lvl="4" indent="-305816" algn="l">
              <a:lnSpc>
                <a:spcPct val="100000"/>
              </a:lnSpc>
              <a:spcBef>
                <a:spcPts val="320"/>
              </a:spcBef>
              <a:spcAft>
                <a:spcPts val="0"/>
              </a:spcAft>
              <a:buSzPts val="1216"/>
              <a:buChar char="•"/>
              <a:defRPr sz="1600"/>
            </a:lvl5pPr>
            <a:lvl6pPr marL="2743200" lvl="5" indent="-305816" algn="l">
              <a:lnSpc>
                <a:spcPct val="100000"/>
              </a:lnSpc>
              <a:spcBef>
                <a:spcPts val="320"/>
              </a:spcBef>
              <a:spcAft>
                <a:spcPts val="0"/>
              </a:spcAft>
              <a:buSzPts val="1216"/>
              <a:buChar char="?"/>
              <a:defRPr sz="1600"/>
            </a:lvl6pPr>
            <a:lvl7pPr marL="3200400" lvl="6" indent="-305816" algn="l">
              <a:lnSpc>
                <a:spcPct val="100000"/>
              </a:lnSpc>
              <a:spcBef>
                <a:spcPts val="320"/>
              </a:spcBef>
              <a:spcAft>
                <a:spcPts val="0"/>
              </a:spcAft>
              <a:buSzPts val="1216"/>
              <a:buChar char="?"/>
              <a:defRPr sz="1600"/>
            </a:lvl7pPr>
            <a:lvl8pPr marL="3657600" lvl="7" indent="-305815" algn="l">
              <a:lnSpc>
                <a:spcPct val="100000"/>
              </a:lnSpc>
              <a:spcBef>
                <a:spcPts val="320"/>
              </a:spcBef>
              <a:spcAft>
                <a:spcPts val="0"/>
              </a:spcAft>
              <a:buSzPts val="1216"/>
              <a:buChar char="?"/>
              <a:defRPr sz="1600"/>
            </a:lvl8pPr>
            <a:lvl9pPr marL="4114800" lvl="8" indent="-305815" algn="l">
              <a:lnSpc>
                <a:spcPct val="100000"/>
              </a:lnSpc>
              <a:spcBef>
                <a:spcPts val="320"/>
              </a:spcBef>
              <a:spcAft>
                <a:spcPts val="0"/>
              </a:spcAft>
              <a:buSzPts val="1216"/>
              <a:buChar char="?"/>
              <a:defRPr sz="1600"/>
            </a:lvl9pPr>
          </a:lstStyle>
          <a:p>
            <a:endParaRPr/>
          </a:p>
        </p:txBody>
      </p:sp>
      <p:sp>
        <p:nvSpPr>
          <p:cNvPr id="135" name="Google Shape;135;p10"/>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0"/>
          <p:cNvSpPr txBox="1">
            <a:spLocks noGrp="1"/>
          </p:cNvSpPr>
          <p:nvPr>
            <p:ph type="sldNum" idx="12"/>
          </p:nvPr>
        </p:nvSpPr>
        <p:spPr>
          <a:xfrm>
            <a:off x="4649096" y="122539"/>
            <a:ext cx="1332156" cy="46707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7"/>
        <p:cNvGrpSpPr/>
        <p:nvPr/>
      </p:nvGrpSpPr>
      <p:grpSpPr>
        <a:xfrm>
          <a:off x="0" y="0"/>
          <a:ext cx="0" cy="0"/>
          <a:chOff x="0" y="0"/>
          <a:chExt cx="0" cy="0"/>
        </a:xfrm>
      </p:grpSpPr>
      <p:sp>
        <p:nvSpPr>
          <p:cNvPr id="138" name="Google Shape;138;p11"/>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1"/>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1"/>
          <p:cNvSpPr txBox="1">
            <a:spLocks noGrp="1"/>
          </p:cNvSpPr>
          <p:nvPr>
            <p:ph type="sldNum" idx="12"/>
          </p:nvPr>
        </p:nvSpPr>
        <p:spPr>
          <a:xfrm>
            <a:off x="4649096" y="122539"/>
            <a:ext cx="1332156" cy="46707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41"/>
        <p:cNvGrpSpPr/>
        <p:nvPr/>
      </p:nvGrpSpPr>
      <p:grpSpPr>
        <a:xfrm>
          <a:off x="0" y="0"/>
          <a:ext cx="0" cy="0"/>
          <a:chOff x="0" y="0"/>
          <a:chExt cx="0" cy="0"/>
        </a:xfrm>
      </p:grpSpPr>
      <p:grpSp>
        <p:nvGrpSpPr>
          <p:cNvPr id="142" name="Google Shape;142;p12"/>
          <p:cNvGrpSpPr/>
          <p:nvPr/>
        </p:nvGrpSpPr>
        <p:grpSpPr>
          <a:xfrm>
            <a:off x="-644959" y="0"/>
            <a:ext cx="10458653" cy="7117071"/>
            <a:chOff x="-644959" y="0"/>
            <a:chExt cx="10458653" cy="7117071"/>
          </a:xfrm>
        </p:grpSpPr>
        <p:grpSp>
          <p:nvGrpSpPr>
            <p:cNvPr id="143" name="Google Shape;143;p12"/>
            <p:cNvGrpSpPr/>
            <p:nvPr/>
          </p:nvGrpSpPr>
          <p:grpSpPr>
            <a:xfrm>
              <a:off x="0" y="0"/>
              <a:ext cx="9144000" cy="6858000"/>
              <a:chOff x="0" y="0"/>
              <a:chExt cx="9144000" cy="6858000"/>
            </a:xfrm>
          </p:grpSpPr>
          <p:grpSp>
            <p:nvGrpSpPr>
              <p:cNvPr id="144" name="Google Shape;144;p12"/>
              <p:cNvGrpSpPr/>
              <p:nvPr/>
            </p:nvGrpSpPr>
            <p:grpSpPr>
              <a:xfrm>
                <a:off x="0" y="0"/>
                <a:ext cx="2514600" cy="6858000"/>
                <a:chOff x="0" y="0"/>
                <a:chExt cx="2514600" cy="6858000"/>
              </a:xfrm>
            </p:grpSpPr>
            <p:sp>
              <p:nvSpPr>
                <p:cNvPr id="145" name="Google Shape;145;p12"/>
                <p:cNvSpPr/>
                <p:nvPr/>
              </p:nvSpPr>
              <p:spPr>
                <a:xfrm>
                  <a:off x="914400" y="0"/>
                  <a:ext cx="1600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6" name="Google Shape;146;p12"/>
                <p:cNvSpPr/>
                <p:nvPr/>
              </p:nvSpPr>
              <p:spPr>
                <a:xfrm>
                  <a:off x="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7" name="Google Shape;147;p12"/>
                <p:cNvSpPr/>
                <p:nvPr/>
              </p:nvSpPr>
              <p:spPr>
                <a:xfrm>
                  <a:off x="2286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148" name="Google Shape;148;p12"/>
              <p:cNvGrpSpPr/>
              <p:nvPr/>
            </p:nvGrpSpPr>
            <p:grpSpPr>
              <a:xfrm>
                <a:off x="422910" y="0"/>
                <a:ext cx="2514600" cy="6858000"/>
                <a:chOff x="0" y="0"/>
                <a:chExt cx="2514600" cy="6858000"/>
              </a:xfrm>
            </p:grpSpPr>
            <p:sp>
              <p:nvSpPr>
                <p:cNvPr id="149" name="Google Shape;149;p12"/>
                <p:cNvSpPr/>
                <p:nvPr/>
              </p:nvSpPr>
              <p:spPr>
                <a:xfrm>
                  <a:off x="914400" y="0"/>
                  <a:ext cx="1600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0" name="Google Shape;150;p12"/>
                <p:cNvSpPr/>
                <p:nvPr/>
              </p:nvSpPr>
              <p:spPr>
                <a:xfrm>
                  <a:off x="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1" name="Google Shape;151;p12"/>
                <p:cNvSpPr/>
                <p:nvPr/>
              </p:nvSpPr>
              <p:spPr>
                <a:xfrm>
                  <a:off x="2286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152" name="Google Shape;152;p12"/>
              <p:cNvGrpSpPr/>
              <p:nvPr/>
            </p:nvGrpSpPr>
            <p:grpSpPr>
              <a:xfrm rot="10800000">
                <a:off x="6629400" y="0"/>
                <a:ext cx="2514600" cy="6858000"/>
                <a:chOff x="0" y="0"/>
                <a:chExt cx="2514600" cy="6858000"/>
              </a:xfrm>
            </p:grpSpPr>
            <p:sp>
              <p:nvSpPr>
                <p:cNvPr id="153" name="Google Shape;153;p12"/>
                <p:cNvSpPr/>
                <p:nvPr/>
              </p:nvSpPr>
              <p:spPr>
                <a:xfrm>
                  <a:off x="914400" y="0"/>
                  <a:ext cx="1600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4" name="Google Shape;154;p12"/>
                <p:cNvSpPr/>
                <p:nvPr/>
              </p:nvSpPr>
              <p:spPr>
                <a:xfrm>
                  <a:off x="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5" name="Google Shape;155;p12"/>
                <p:cNvSpPr/>
                <p:nvPr/>
              </p:nvSpPr>
              <p:spPr>
                <a:xfrm>
                  <a:off x="2286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56" name="Google Shape;156;p12"/>
              <p:cNvSpPr/>
              <p:nvPr/>
            </p:nvSpPr>
            <p:spPr>
              <a:xfrm>
                <a:off x="3810000" y="0"/>
                <a:ext cx="28194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7" name="Google Shape;157;p12"/>
              <p:cNvSpPr/>
              <p:nvPr/>
            </p:nvSpPr>
            <p:spPr>
              <a:xfrm>
                <a:off x="289560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8" name="Google Shape;158;p12"/>
              <p:cNvSpPr/>
              <p:nvPr/>
            </p:nvSpPr>
            <p:spPr>
              <a:xfrm>
                <a:off x="31242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59" name="Google Shape;159;p12"/>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60" name="Google Shape;160;p12"/>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61" name="Google Shape;161;p12"/>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62" name="Google Shape;162;p12"/>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63" name="Google Shape;163;p12"/>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64" name="Google Shape;164;p12"/>
            <p:cNvSpPr/>
            <p:nvPr/>
          </p:nvSpPr>
          <p:spPr>
            <a:xfrm rot="1800000">
              <a:off x="2996165" y="2859252"/>
              <a:ext cx="1601400" cy="1388236"/>
            </a:xfrm>
            <a:prstGeom prst="hexagon">
              <a:avLst>
                <a:gd name="adj" fmla="val 28544"/>
                <a:gd name="vf" fmla="val 115470"/>
              </a:avLst>
            </a:prstGeom>
            <a:solidFill>
              <a:schemeClr val="lt1">
                <a:alpha val="9019"/>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5" name="Google Shape;165;p12"/>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6" name="Google Shape;166;p12"/>
            <p:cNvSpPr/>
            <p:nvPr/>
          </p:nvSpPr>
          <p:spPr>
            <a:xfrm rot="1800000">
              <a:off x="3729591" y="1592427"/>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7" name="Google Shape;167;p12"/>
            <p:cNvSpPr/>
            <p:nvPr/>
          </p:nvSpPr>
          <p:spPr>
            <a:xfrm rot="1800000">
              <a:off x="2977115" y="325603"/>
              <a:ext cx="1601400" cy="1388236"/>
            </a:xfrm>
            <a:prstGeom prst="hexagon">
              <a:avLst>
                <a:gd name="adj" fmla="val 28544"/>
                <a:gd name="vf" fmla="val 115470"/>
              </a:avLst>
            </a:prstGeom>
            <a:solidFill>
              <a:schemeClr val="lt1">
                <a:alpha val="3137"/>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8" name="Google Shape;168;p12"/>
            <p:cNvSpPr/>
            <p:nvPr/>
          </p:nvSpPr>
          <p:spPr>
            <a:xfrm rot="1800000">
              <a:off x="4463014" y="5383378"/>
              <a:ext cx="1601400" cy="1388236"/>
            </a:xfrm>
            <a:prstGeom prst="hexagon">
              <a:avLst>
                <a:gd name="adj" fmla="val 28544"/>
                <a:gd name="vf" fmla="val 115470"/>
              </a:avLst>
            </a:prstGeom>
            <a:solidFill>
              <a:schemeClr val="lt1">
                <a:alpha val="5098"/>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9" name="Google Shape;169;p12"/>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019"/>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0" name="Google Shape;170;p12"/>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1" name="Google Shape;171;p12"/>
            <p:cNvSpPr/>
            <p:nvPr/>
          </p:nvSpPr>
          <p:spPr>
            <a:xfrm rot="1800000">
              <a:off x="52941" y="2849728"/>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2" name="Google Shape;172;p12"/>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3" name="Google Shape;173;p12"/>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4" name="Google Shape;174;p12"/>
            <p:cNvSpPr/>
            <p:nvPr/>
          </p:nvSpPr>
          <p:spPr>
            <a:xfrm rot="1800000">
              <a:off x="1529316" y="2859252"/>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5" name="Google Shape;175;p12"/>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6" name="Google Shape;176;p12"/>
            <p:cNvSpPr/>
            <p:nvPr/>
          </p:nvSpPr>
          <p:spPr>
            <a:xfrm rot="1800000">
              <a:off x="6806166" y="4145128"/>
              <a:ext cx="1601400" cy="1388236"/>
            </a:xfrm>
            <a:prstGeom prst="hexagon">
              <a:avLst>
                <a:gd name="adj" fmla="val 28544"/>
                <a:gd name="vf" fmla="val 115470"/>
              </a:avLst>
            </a:prstGeom>
            <a:solidFill>
              <a:schemeClr val="lt1">
                <a:alpha val="9019"/>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7" name="Google Shape;177;p12"/>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8" name="Google Shape;178;p12"/>
            <p:cNvSpPr/>
            <p:nvPr/>
          </p:nvSpPr>
          <p:spPr>
            <a:xfrm rot="1800000">
              <a:off x="7549117" y="2868778"/>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9" name="Google Shape;179;p12"/>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137"/>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0" name="Google Shape;180;p12"/>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81" name="Google Shape;181;p12"/>
          <p:cNvSpPr/>
          <p:nvPr/>
        </p:nvSpPr>
        <p:spPr>
          <a:xfrm>
            <a:off x="4561242" y="-21511"/>
            <a:ext cx="3679116" cy="6271840"/>
          </a:xfrm>
          <a:prstGeom prst="rect">
            <a:avLst/>
          </a:prstGeom>
          <a:solidFill>
            <a:srgbClr val="F5F5F5"/>
          </a:solidFill>
          <a:ln w="15875" cap="flat" cmpd="sng">
            <a:solidFill>
              <a:srgbClr val="9389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82" name="Google Shape;182;p12" descr="dropdown2.jpg"/>
          <p:cNvPicPr preferRelativeResize="0"/>
          <p:nvPr/>
        </p:nvPicPr>
        <p:blipFill rotWithShape="1">
          <a:blip r:embed="rId2">
            <a:alphaModFix/>
          </a:blip>
          <a:srcRect/>
          <a:stretch/>
        </p:blipFill>
        <p:spPr>
          <a:xfrm>
            <a:off x="4645866" y="-41320"/>
            <a:ext cx="3511296" cy="630936"/>
          </a:xfrm>
          <a:prstGeom prst="rect">
            <a:avLst/>
          </a:prstGeom>
          <a:noFill/>
          <a:ln>
            <a:noFill/>
          </a:ln>
        </p:spPr>
      </p:pic>
      <p:sp>
        <p:nvSpPr>
          <p:cNvPr id="183" name="Google Shape;183;p12"/>
          <p:cNvSpPr txBox="1">
            <a:spLocks noGrp="1"/>
          </p:cNvSpPr>
          <p:nvPr>
            <p:ph type="sldNum" idx="12"/>
          </p:nvPr>
        </p:nvSpPr>
        <p:spPr>
          <a:xfrm>
            <a:off x="4649096" y="122539"/>
            <a:ext cx="1332156" cy="46707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May 19, 2022</a:t>
            </a:r>
            <a:endParaRPr/>
          </a:p>
          <a:p>
            <a:pPr marL="0" lvl="0" indent="0" algn="l" rtl="0">
              <a:spcBef>
                <a:spcPts val="0"/>
              </a:spcBef>
              <a:spcAft>
                <a:spcPts val="0"/>
              </a:spcAft>
              <a:buNone/>
            </a:pPr>
            <a:endParaRPr/>
          </a:p>
        </p:txBody>
      </p:sp>
      <p:sp>
        <p:nvSpPr>
          <p:cNvPr id="184" name="Google Shape;184;p12"/>
          <p:cNvSpPr/>
          <p:nvPr/>
        </p:nvSpPr>
        <p:spPr>
          <a:xfrm>
            <a:off x="905571" y="601883"/>
            <a:ext cx="3562257" cy="5648445"/>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5" name="Google Shape;185;p12"/>
          <p:cNvSpPr txBox="1">
            <a:spLocks noGrp="1"/>
          </p:cNvSpPr>
          <p:nvPr>
            <p:ph type="body" idx="1"/>
          </p:nvPr>
        </p:nvSpPr>
        <p:spPr>
          <a:xfrm>
            <a:off x="1145894" y="856527"/>
            <a:ext cx="3090440" cy="5150734"/>
          </a:xfrm>
          <a:prstGeom prst="rect">
            <a:avLst/>
          </a:prstGeom>
          <a:noFill/>
          <a:ln>
            <a:noFill/>
          </a:ln>
        </p:spPr>
        <p:txBody>
          <a:bodyPr spcFirstLastPara="1" wrap="square" lIns="91425" tIns="45700" rIns="91425" bIns="45700" anchor="t" anchorCtr="0">
            <a:normAutofit/>
          </a:bodyPr>
          <a:lstStyle>
            <a:lvl1pPr marL="457200" lvl="0" indent="-344424" algn="l">
              <a:lnSpc>
                <a:spcPct val="100000"/>
              </a:lnSpc>
              <a:spcBef>
                <a:spcPts val="480"/>
              </a:spcBef>
              <a:spcAft>
                <a:spcPts val="0"/>
              </a:spcAft>
              <a:buClr>
                <a:schemeClr val="dk1"/>
              </a:buClr>
              <a:buSzPts val="1824"/>
              <a:buFont typeface="Noto Sans"/>
              <a:buChar char="🞇"/>
              <a:defRPr sz="2400"/>
            </a:lvl1pPr>
            <a:lvl2pPr marL="914400" lvl="1" indent="-334772" algn="l">
              <a:lnSpc>
                <a:spcPct val="100000"/>
              </a:lnSpc>
              <a:spcBef>
                <a:spcPts val="440"/>
              </a:spcBef>
              <a:spcAft>
                <a:spcPts val="0"/>
              </a:spcAft>
              <a:buClr>
                <a:schemeClr val="dk1"/>
              </a:buClr>
              <a:buSzPts val="1672"/>
              <a:buFont typeface="Noto Sans"/>
              <a:buChar char="🞇"/>
              <a:defRPr sz="2200"/>
            </a:lvl2pPr>
            <a:lvl3pPr marL="1371600" lvl="2" indent="-325119" algn="l">
              <a:lnSpc>
                <a:spcPct val="100000"/>
              </a:lnSpc>
              <a:spcBef>
                <a:spcPts val="400"/>
              </a:spcBef>
              <a:spcAft>
                <a:spcPts val="0"/>
              </a:spcAft>
              <a:buClr>
                <a:schemeClr val="dk1"/>
              </a:buClr>
              <a:buSzPts val="1520"/>
              <a:buFont typeface="Noto Sans"/>
              <a:buChar char="🞇"/>
              <a:defRPr sz="2000"/>
            </a:lvl3pPr>
            <a:lvl4pPr marL="1828800" lvl="3" indent="-315467" algn="l">
              <a:lnSpc>
                <a:spcPct val="100000"/>
              </a:lnSpc>
              <a:spcBef>
                <a:spcPts val="360"/>
              </a:spcBef>
              <a:spcAft>
                <a:spcPts val="0"/>
              </a:spcAft>
              <a:buClr>
                <a:schemeClr val="dk1"/>
              </a:buClr>
              <a:buSzPts val="1368"/>
              <a:buFont typeface="Noto Sans"/>
              <a:buChar char="🞇"/>
              <a:defRPr sz="1800"/>
            </a:lvl4pPr>
            <a:lvl5pPr marL="2286000" lvl="4" indent="-305816" algn="l">
              <a:lnSpc>
                <a:spcPct val="100000"/>
              </a:lnSpc>
              <a:spcBef>
                <a:spcPts val="320"/>
              </a:spcBef>
              <a:spcAft>
                <a:spcPts val="0"/>
              </a:spcAft>
              <a:buClr>
                <a:schemeClr val="dk1"/>
              </a:buClr>
              <a:buSzPts val="1216"/>
              <a:buFont typeface="Noto Sans"/>
              <a:buChar char="🞇"/>
              <a:defRPr sz="1600"/>
            </a:lvl5pPr>
            <a:lvl6pPr marL="2743200" lvl="5" indent="-325120" algn="l">
              <a:lnSpc>
                <a:spcPct val="100000"/>
              </a:lnSpc>
              <a:spcBef>
                <a:spcPts val="400"/>
              </a:spcBef>
              <a:spcAft>
                <a:spcPts val="0"/>
              </a:spcAft>
              <a:buSzPts val="1520"/>
              <a:buChar char="?"/>
              <a:defRPr sz="2000"/>
            </a:lvl6pPr>
            <a:lvl7pPr marL="3200400" lvl="6" indent="-325120" algn="l">
              <a:lnSpc>
                <a:spcPct val="100000"/>
              </a:lnSpc>
              <a:spcBef>
                <a:spcPts val="400"/>
              </a:spcBef>
              <a:spcAft>
                <a:spcPts val="0"/>
              </a:spcAft>
              <a:buSzPts val="1520"/>
              <a:buChar char="?"/>
              <a:defRPr sz="2000"/>
            </a:lvl7pPr>
            <a:lvl8pPr marL="3657600" lvl="7" indent="-325120" algn="l">
              <a:lnSpc>
                <a:spcPct val="100000"/>
              </a:lnSpc>
              <a:spcBef>
                <a:spcPts val="400"/>
              </a:spcBef>
              <a:spcAft>
                <a:spcPts val="0"/>
              </a:spcAft>
              <a:buSzPts val="1520"/>
              <a:buChar char="?"/>
              <a:defRPr sz="2000"/>
            </a:lvl8pPr>
            <a:lvl9pPr marL="4114800" lvl="8" indent="-325120" algn="l">
              <a:lnSpc>
                <a:spcPct val="100000"/>
              </a:lnSpc>
              <a:spcBef>
                <a:spcPts val="400"/>
              </a:spcBef>
              <a:spcAft>
                <a:spcPts val="0"/>
              </a:spcAft>
              <a:buSzPts val="1520"/>
              <a:buChar char="?"/>
              <a:defRPr sz="2000"/>
            </a:lvl9pPr>
          </a:lstStyle>
          <a:p>
            <a:endParaRPr/>
          </a:p>
        </p:txBody>
      </p:sp>
      <p:sp>
        <p:nvSpPr>
          <p:cNvPr id="186" name="Google Shape;186;p12"/>
          <p:cNvSpPr/>
          <p:nvPr/>
        </p:nvSpPr>
        <p:spPr>
          <a:xfrm>
            <a:off x="4650889" y="6088284"/>
            <a:ext cx="3505200" cy="8174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7" name="Google Shape;187;p12"/>
          <p:cNvSpPr txBox="1">
            <a:spLocks noGrp="1"/>
          </p:cNvSpPr>
          <p:nvPr>
            <p:ph type="ftr" idx="11"/>
          </p:nvPr>
        </p:nvSpPr>
        <p:spPr>
          <a:xfrm>
            <a:off x="4641448" y="5724835"/>
            <a:ext cx="3493664" cy="365125"/>
          </a:xfrm>
          <a:prstGeom prst="rect">
            <a:avLst/>
          </a:prstGeom>
          <a:noFill/>
          <a:ln>
            <a:noFill/>
          </a:ln>
        </p:spPr>
        <p:txBody>
          <a:bodyPr spcFirstLastPara="1" wrap="square" lIns="91425" tIns="45700" rIns="91425" bIns="45700" anchor="ctr" anchorCtr="0">
            <a:norm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12"/>
          <p:cNvSpPr txBox="1">
            <a:spLocks noGrp="1"/>
          </p:cNvSpPr>
          <p:nvPr>
            <p:ph type="title"/>
          </p:nvPr>
        </p:nvSpPr>
        <p:spPr>
          <a:xfrm>
            <a:off x="4739833" y="2657434"/>
            <a:ext cx="3304572" cy="146315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2800"/>
              <a:buFont typeface="Aria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2"/>
          <p:cNvSpPr txBox="1">
            <a:spLocks noGrp="1"/>
          </p:cNvSpPr>
          <p:nvPr>
            <p:ph type="body" idx="2"/>
          </p:nvPr>
        </p:nvSpPr>
        <p:spPr>
          <a:xfrm>
            <a:off x="4736592" y="4136994"/>
            <a:ext cx="3298784" cy="151790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216"/>
              <a:buNone/>
              <a:defRPr sz="1600">
                <a:solidFill>
                  <a:srgbClr val="424242"/>
                </a:solidFill>
              </a:defRPr>
            </a:lvl1pPr>
            <a:lvl2pPr marL="914400" lvl="1" indent="-228600" algn="l">
              <a:lnSpc>
                <a:spcPct val="100000"/>
              </a:lnSpc>
              <a:spcBef>
                <a:spcPts val="240"/>
              </a:spcBef>
              <a:spcAft>
                <a:spcPts val="0"/>
              </a:spcAft>
              <a:buSzPts val="912"/>
              <a:buNone/>
              <a:defRPr sz="1200"/>
            </a:lvl2pPr>
            <a:lvl3pPr marL="1371600" lvl="2" indent="-228600" algn="l">
              <a:lnSpc>
                <a:spcPct val="100000"/>
              </a:lnSpc>
              <a:spcBef>
                <a:spcPts val="200"/>
              </a:spcBef>
              <a:spcAft>
                <a:spcPts val="0"/>
              </a:spcAft>
              <a:buSzPts val="760"/>
              <a:buNone/>
              <a:defRPr sz="1000"/>
            </a:lvl3pPr>
            <a:lvl4pPr marL="1828800" lvl="3" indent="-228600" algn="l">
              <a:lnSpc>
                <a:spcPct val="100000"/>
              </a:lnSpc>
              <a:spcBef>
                <a:spcPts val="180"/>
              </a:spcBef>
              <a:spcAft>
                <a:spcPts val="0"/>
              </a:spcAft>
              <a:buSzPts val="684"/>
              <a:buNone/>
              <a:defRPr sz="900"/>
            </a:lvl4pPr>
            <a:lvl5pPr marL="2286000" lvl="4" indent="-228600" algn="l">
              <a:lnSpc>
                <a:spcPct val="100000"/>
              </a:lnSpc>
              <a:spcBef>
                <a:spcPts val="180"/>
              </a:spcBef>
              <a:spcAft>
                <a:spcPts val="0"/>
              </a:spcAft>
              <a:buSzPts val="684"/>
              <a:buNone/>
              <a:defRPr sz="900"/>
            </a:lvl5pPr>
            <a:lvl6pPr marL="2743200" lvl="5" indent="-228600" algn="l">
              <a:lnSpc>
                <a:spcPct val="100000"/>
              </a:lnSpc>
              <a:spcBef>
                <a:spcPts val="180"/>
              </a:spcBef>
              <a:spcAft>
                <a:spcPts val="0"/>
              </a:spcAft>
              <a:buSzPts val="684"/>
              <a:buNone/>
              <a:defRPr sz="900"/>
            </a:lvl6pPr>
            <a:lvl7pPr marL="3200400" lvl="6" indent="-228600" algn="l">
              <a:lnSpc>
                <a:spcPct val="100000"/>
              </a:lnSpc>
              <a:spcBef>
                <a:spcPts val="180"/>
              </a:spcBef>
              <a:spcAft>
                <a:spcPts val="0"/>
              </a:spcAft>
              <a:buSzPts val="684"/>
              <a:buNone/>
              <a:defRPr sz="900"/>
            </a:lvl7pPr>
            <a:lvl8pPr marL="3657600" lvl="7" indent="-228600" algn="l">
              <a:lnSpc>
                <a:spcPct val="100000"/>
              </a:lnSpc>
              <a:spcBef>
                <a:spcPts val="180"/>
              </a:spcBef>
              <a:spcAft>
                <a:spcPts val="0"/>
              </a:spcAft>
              <a:buSzPts val="684"/>
              <a:buNone/>
              <a:defRPr sz="900"/>
            </a:lvl8pPr>
            <a:lvl9pPr marL="4114800" lvl="8" indent="-228600" algn="l">
              <a:lnSpc>
                <a:spcPct val="100000"/>
              </a:lnSpc>
              <a:spcBef>
                <a:spcPts val="180"/>
              </a:spcBef>
              <a:spcAft>
                <a:spcPts val="0"/>
              </a:spcAft>
              <a:buSzPts val="684"/>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0DDCE"/>
            </a:gs>
            <a:gs pos="62000">
              <a:srgbClr val="A1A191"/>
            </a:gs>
            <a:gs pos="100000">
              <a:srgbClr val="908C7E"/>
            </a:gs>
          </a:gsLst>
          <a:lin ang="5400000" scaled="0"/>
        </a:gradFill>
        <a:effectLst/>
      </p:bgPr>
    </p:bg>
    <p:spTree>
      <p:nvGrpSpPr>
        <p:cNvPr id="1" name="Shape 9"/>
        <p:cNvGrpSpPr/>
        <p:nvPr/>
      </p:nvGrpSpPr>
      <p:grpSpPr>
        <a:xfrm>
          <a:off x="0" y="0"/>
          <a:ext cx="0" cy="0"/>
          <a:chOff x="0" y="0"/>
          <a:chExt cx="0" cy="0"/>
        </a:xfrm>
      </p:grpSpPr>
      <p:grpSp>
        <p:nvGrpSpPr>
          <p:cNvPr id="10" name="Google Shape;10;p4"/>
          <p:cNvGrpSpPr/>
          <p:nvPr/>
        </p:nvGrpSpPr>
        <p:grpSpPr>
          <a:xfrm>
            <a:off x="-567355" y="0"/>
            <a:ext cx="10458653" cy="7117071"/>
            <a:chOff x="-644959" y="0"/>
            <a:chExt cx="10458653" cy="7117071"/>
          </a:xfrm>
        </p:grpSpPr>
        <p:grpSp>
          <p:nvGrpSpPr>
            <p:cNvPr id="11" name="Google Shape;11;p4"/>
            <p:cNvGrpSpPr/>
            <p:nvPr/>
          </p:nvGrpSpPr>
          <p:grpSpPr>
            <a:xfrm>
              <a:off x="0" y="0"/>
              <a:ext cx="9144000" cy="6858000"/>
              <a:chOff x="0" y="0"/>
              <a:chExt cx="9144000" cy="6858000"/>
            </a:xfrm>
          </p:grpSpPr>
          <p:grpSp>
            <p:nvGrpSpPr>
              <p:cNvPr id="12" name="Google Shape;12;p4"/>
              <p:cNvGrpSpPr/>
              <p:nvPr/>
            </p:nvGrpSpPr>
            <p:grpSpPr>
              <a:xfrm>
                <a:off x="0" y="0"/>
                <a:ext cx="2514600" cy="6858000"/>
                <a:chOff x="0" y="0"/>
                <a:chExt cx="2514600" cy="6858000"/>
              </a:xfrm>
            </p:grpSpPr>
            <p:sp>
              <p:nvSpPr>
                <p:cNvPr id="13" name="Google Shape;13;p4"/>
                <p:cNvSpPr/>
                <p:nvPr/>
              </p:nvSpPr>
              <p:spPr>
                <a:xfrm>
                  <a:off x="914400" y="0"/>
                  <a:ext cx="1600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4"/>
                <p:cNvSpPr/>
                <p:nvPr/>
              </p:nvSpPr>
              <p:spPr>
                <a:xfrm>
                  <a:off x="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 name="Google Shape;15;p4"/>
                <p:cNvSpPr/>
                <p:nvPr/>
              </p:nvSpPr>
              <p:spPr>
                <a:xfrm>
                  <a:off x="2286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16" name="Google Shape;16;p4"/>
              <p:cNvGrpSpPr/>
              <p:nvPr/>
            </p:nvGrpSpPr>
            <p:grpSpPr>
              <a:xfrm>
                <a:off x="422910" y="0"/>
                <a:ext cx="2514600" cy="6858000"/>
                <a:chOff x="0" y="0"/>
                <a:chExt cx="2514600" cy="6858000"/>
              </a:xfrm>
            </p:grpSpPr>
            <p:sp>
              <p:nvSpPr>
                <p:cNvPr id="17" name="Google Shape;17;p4"/>
                <p:cNvSpPr/>
                <p:nvPr/>
              </p:nvSpPr>
              <p:spPr>
                <a:xfrm>
                  <a:off x="914400" y="0"/>
                  <a:ext cx="1600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 name="Google Shape;18;p4"/>
                <p:cNvSpPr/>
                <p:nvPr/>
              </p:nvSpPr>
              <p:spPr>
                <a:xfrm>
                  <a:off x="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9" name="Google Shape;19;p4"/>
                <p:cNvSpPr/>
                <p:nvPr/>
              </p:nvSpPr>
              <p:spPr>
                <a:xfrm>
                  <a:off x="2286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20" name="Google Shape;20;p4"/>
              <p:cNvGrpSpPr/>
              <p:nvPr/>
            </p:nvGrpSpPr>
            <p:grpSpPr>
              <a:xfrm rot="10800000">
                <a:off x="6629400" y="0"/>
                <a:ext cx="2514600" cy="6858000"/>
                <a:chOff x="0" y="0"/>
                <a:chExt cx="2514600" cy="6858000"/>
              </a:xfrm>
            </p:grpSpPr>
            <p:sp>
              <p:nvSpPr>
                <p:cNvPr id="21" name="Google Shape;21;p4"/>
                <p:cNvSpPr/>
                <p:nvPr/>
              </p:nvSpPr>
              <p:spPr>
                <a:xfrm>
                  <a:off x="914400" y="0"/>
                  <a:ext cx="1600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4"/>
                <p:cNvSpPr/>
                <p:nvPr/>
              </p:nvSpPr>
              <p:spPr>
                <a:xfrm>
                  <a:off x="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 name="Google Shape;23;p4"/>
                <p:cNvSpPr/>
                <p:nvPr/>
              </p:nvSpPr>
              <p:spPr>
                <a:xfrm>
                  <a:off x="2286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24" name="Google Shape;24;p4"/>
              <p:cNvSpPr/>
              <p:nvPr/>
            </p:nvSpPr>
            <p:spPr>
              <a:xfrm>
                <a:off x="3810000" y="0"/>
                <a:ext cx="28194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5" name="Google Shape;25;p4"/>
              <p:cNvSpPr/>
              <p:nvPr/>
            </p:nvSpPr>
            <p:spPr>
              <a:xfrm>
                <a:off x="2895600" y="0"/>
                <a:ext cx="4572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6" name="Google Shape;26;p4"/>
              <p:cNvSpPr/>
              <p:nvPr/>
            </p:nvSpPr>
            <p:spPr>
              <a:xfrm>
                <a:off x="3124200" y="0"/>
                <a:ext cx="762000" cy="6858000"/>
              </a:xfrm>
              <a:prstGeom prst="rect">
                <a:avLst/>
              </a:prstGeom>
              <a:solidFill>
                <a:schemeClr val="lt1">
                  <a:alpha val="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27" name="Google Shape;27;p4"/>
            <p:cNvSpPr/>
            <p:nvPr/>
          </p:nvSpPr>
          <p:spPr>
            <a:xfrm>
              <a:off x="-11875" y="5035138"/>
              <a:ext cx="9144000" cy="1175655"/>
            </a:xfrm>
            <a:custGeom>
              <a:avLst/>
              <a:gdLst/>
              <a:ahLst/>
              <a:cxnLst/>
              <a:rect l="l" t="t" r="r" b="b"/>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8" name="Google Shape;28;p4"/>
            <p:cNvSpPr/>
            <p:nvPr/>
          </p:nvSpPr>
          <p:spPr>
            <a:xfrm>
              <a:off x="-11875" y="3467595"/>
              <a:ext cx="9144000" cy="890650"/>
            </a:xfrm>
            <a:custGeom>
              <a:avLst/>
              <a:gdLst/>
              <a:ahLst/>
              <a:cxnLst/>
              <a:rect l="l" t="t" r="r" b="b"/>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9" name="Google Shape;29;p4"/>
            <p:cNvSpPr/>
            <p:nvPr/>
          </p:nvSpPr>
          <p:spPr>
            <a:xfrm>
              <a:off x="-23751" y="5640779"/>
              <a:ext cx="3004457" cy="1211283"/>
            </a:xfrm>
            <a:custGeom>
              <a:avLst/>
              <a:gdLst/>
              <a:ahLst/>
              <a:cxnLst/>
              <a:rect l="l" t="t" r="r" b="b"/>
              <a:pathLst>
                <a:path w="3004457" h="1211283" extrusionOk="0">
                  <a:moveTo>
                    <a:pt x="0" y="0"/>
                  </a:moveTo>
                  <a:cubicBezTo>
                    <a:pt x="1103415" y="501732"/>
                    <a:pt x="2206831" y="1003465"/>
                    <a:pt x="3004457" y="1211283"/>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 name="Google Shape;30;p4"/>
            <p:cNvSpPr/>
            <p:nvPr/>
          </p:nvSpPr>
          <p:spPr>
            <a:xfrm>
              <a:off x="-11875" y="5284519"/>
              <a:ext cx="9144000" cy="1478478"/>
            </a:xfrm>
            <a:custGeom>
              <a:avLst/>
              <a:gdLst/>
              <a:ahLst/>
              <a:cxnLst/>
              <a:rect l="l" t="t" r="r" b="b"/>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1" name="Google Shape;31;p4"/>
            <p:cNvSpPr/>
            <p:nvPr/>
          </p:nvSpPr>
          <p:spPr>
            <a:xfrm>
              <a:off x="2137558" y="5132120"/>
              <a:ext cx="6982691" cy="1719942"/>
            </a:xfrm>
            <a:custGeom>
              <a:avLst/>
              <a:gdLst/>
              <a:ahLst/>
              <a:cxnLst/>
              <a:rect l="l" t="t" r="r" b="b"/>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2" name="Google Shape;32;p4"/>
            <p:cNvSpPr/>
            <p:nvPr/>
          </p:nvSpPr>
          <p:spPr>
            <a:xfrm rot="1800000">
              <a:off x="2996165" y="2859252"/>
              <a:ext cx="1601400" cy="1388236"/>
            </a:xfrm>
            <a:prstGeom prst="hexagon">
              <a:avLst>
                <a:gd name="adj" fmla="val 28544"/>
                <a:gd name="vf" fmla="val 115470"/>
              </a:avLst>
            </a:prstGeom>
            <a:solidFill>
              <a:schemeClr val="lt1">
                <a:alpha val="9019"/>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3" name="Google Shape;33;p4"/>
            <p:cNvSpPr/>
            <p:nvPr/>
          </p:nvSpPr>
          <p:spPr>
            <a:xfrm rot="1800000">
              <a:off x="3720065" y="4126078"/>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4" name="Google Shape;34;p4"/>
            <p:cNvSpPr/>
            <p:nvPr/>
          </p:nvSpPr>
          <p:spPr>
            <a:xfrm rot="1800000">
              <a:off x="3729591" y="1592427"/>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5" name="Google Shape;35;p4"/>
            <p:cNvSpPr/>
            <p:nvPr/>
          </p:nvSpPr>
          <p:spPr>
            <a:xfrm rot="1800000">
              <a:off x="2977115" y="325603"/>
              <a:ext cx="1601400" cy="1388236"/>
            </a:xfrm>
            <a:prstGeom prst="hexagon">
              <a:avLst>
                <a:gd name="adj" fmla="val 28544"/>
                <a:gd name="vf" fmla="val 115470"/>
              </a:avLst>
            </a:prstGeom>
            <a:solidFill>
              <a:schemeClr val="lt1">
                <a:alpha val="3137"/>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6" name="Google Shape;36;p4"/>
            <p:cNvSpPr/>
            <p:nvPr/>
          </p:nvSpPr>
          <p:spPr>
            <a:xfrm rot="1800000">
              <a:off x="4463014" y="5383378"/>
              <a:ext cx="1601400" cy="1388236"/>
            </a:xfrm>
            <a:prstGeom prst="hexagon">
              <a:avLst>
                <a:gd name="adj" fmla="val 28544"/>
                <a:gd name="vf" fmla="val 115470"/>
              </a:avLst>
            </a:prstGeom>
            <a:solidFill>
              <a:schemeClr val="lt1">
                <a:alpha val="5098"/>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7" name="Google Shape;37;p4"/>
            <p:cNvSpPr/>
            <p:nvPr/>
          </p:nvSpPr>
          <p:spPr>
            <a:xfrm rot="1800000">
              <a:off x="-382404" y="4201528"/>
              <a:ext cx="1261499" cy="1388236"/>
            </a:xfrm>
            <a:custGeom>
              <a:avLst/>
              <a:gdLst/>
              <a:ahLst/>
              <a:cxnLst/>
              <a:rect l="l" t="t" r="r" b="b"/>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019"/>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8" name="Google Shape;38;p4"/>
            <p:cNvSpPr/>
            <p:nvPr/>
          </p:nvSpPr>
          <p:spPr>
            <a:xfrm rot="1800000">
              <a:off x="24365" y="5402429"/>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9" name="Google Shape;39;p4"/>
            <p:cNvSpPr/>
            <p:nvPr/>
          </p:nvSpPr>
          <p:spPr>
            <a:xfrm rot="1800000">
              <a:off x="52941" y="2849728"/>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0" name="Google Shape;40;p4"/>
            <p:cNvSpPr/>
            <p:nvPr/>
          </p:nvSpPr>
          <p:spPr>
            <a:xfrm rot="1800000">
              <a:off x="776840" y="4126077"/>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1" name="Google Shape;41;p4"/>
            <p:cNvSpPr/>
            <p:nvPr/>
          </p:nvSpPr>
          <p:spPr>
            <a:xfrm rot="1800000">
              <a:off x="1510265" y="5411953"/>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2" name="Google Shape;42;p4"/>
            <p:cNvSpPr/>
            <p:nvPr/>
          </p:nvSpPr>
          <p:spPr>
            <a:xfrm rot="1800000">
              <a:off x="1529316" y="2859252"/>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3" name="Google Shape;43;p4"/>
            <p:cNvSpPr/>
            <p:nvPr/>
          </p:nvSpPr>
          <p:spPr>
            <a:xfrm rot="1800000">
              <a:off x="795890" y="1563853"/>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4" name="Google Shape;44;p4"/>
            <p:cNvSpPr/>
            <p:nvPr/>
          </p:nvSpPr>
          <p:spPr>
            <a:xfrm rot="1800000">
              <a:off x="6806166" y="4145128"/>
              <a:ext cx="1601400" cy="1388236"/>
            </a:xfrm>
            <a:prstGeom prst="hexagon">
              <a:avLst>
                <a:gd name="adj" fmla="val 28544"/>
                <a:gd name="vf" fmla="val 115470"/>
              </a:avLst>
            </a:prstGeom>
            <a:solidFill>
              <a:schemeClr val="lt1">
                <a:alpha val="9019"/>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5" name="Google Shape;45;p4"/>
            <p:cNvSpPr/>
            <p:nvPr/>
          </p:nvSpPr>
          <p:spPr>
            <a:xfrm rot="1800000">
              <a:off x="7549116" y="5421479"/>
              <a:ext cx="1601400" cy="1388236"/>
            </a:xfrm>
            <a:prstGeom prst="hexagon">
              <a:avLst>
                <a:gd name="adj" fmla="val 28544"/>
                <a:gd name="vf" fmla="val 115470"/>
              </a:avLst>
            </a:pr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 name="Google Shape;46;p4"/>
            <p:cNvSpPr/>
            <p:nvPr/>
          </p:nvSpPr>
          <p:spPr>
            <a:xfrm rot="1800000">
              <a:off x="7549117" y="2868778"/>
              <a:ext cx="1601400" cy="1388236"/>
            </a:xfrm>
            <a:prstGeom prst="hexagon">
              <a:avLst>
                <a:gd name="adj" fmla="val 28544"/>
                <a:gd name="vf" fmla="val 115470"/>
              </a:avLst>
            </a:prstGeom>
            <a:solidFill>
              <a:schemeClr val="lt1">
                <a:alpha val="5882"/>
              </a:schemeClr>
            </a:solidFill>
            <a:ln w="12700" cap="flat" cmpd="sng">
              <a:solidFill>
                <a:schemeClr val="lt1">
                  <a:alpha val="7058"/>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7" name="Google Shape;47;p4"/>
            <p:cNvSpPr/>
            <p:nvPr/>
          </p:nvSpPr>
          <p:spPr>
            <a:xfrm rot="1800000">
              <a:off x="8306521" y="4055629"/>
              <a:ext cx="1243407" cy="1388236"/>
            </a:xfrm>
            <a:custGeom>
              <a:avLst/>
              <a:gdLst/>
              <a:ahLst/>
              <a:cxnLst/>
              <a:rect l="l" t="t" r="r" b="b"/>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137"/>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8" name="Google Shape;48;p4"/>
            <p:cNvSpPr/>
            <p:nvPr/>
          </p:nvSpPr>
          <p:spPr>
            <a:xfrm rot="1800000">
              <a:off x="8306771" y="1511524"/>
              <a:ext cx="1241871" cy="1388822"/>
            </a:xfrm>
            <a:custGeom>
              <a:avLst/>
              <a:gdLst/>
              <a:ahLst/>
              <a:cxnLst/>
              <a:rect l="l" t="t" r="r" b="b"/>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cmpd="sng">
              <a:solidFill>
                <a:schemeClr val="lt1">
                  <a:alpha val="1098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49" name="Google Shape;49;p4"/>
          <p:cNvSpPr/>
          <p:nvPr/>
        </p:nvSpPr>
        <p:spPr>
          <a:xfrm>
            <a:off x="457200" y="333487"/>
            <a:ext cx="8229600" cy="618564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0" name="Google Shape;50;p4"/>
          <p:cNvSpPr/>
          <p:nvPr/>
        </p:nvSpPr>
        <p:spPr>
          <a:xfrm>
            <a:off x="4561242" y="-21511"/>
            <a:ext cx="3679116" cy="699244"/>
          </a:xfrm>
          <a:prstGeom prst="rect">
            <a:avLst/>
          </a:prstGeom>
          <a:solidFill>
            <a:srgbClr val="F5F5F5"/>
          </a:solidFill>
          <a:ln w="15875" cap="flat" cmpd="sng">
            <a:solidFill>
              <a:srgbClr val="9389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51" name="Google Shape;51;p4" descr="dropdown2.jpg"/>
          <p:cNvPicPr preferRelativeResize="0"/>
          <p:nvPr/>
        </p:nvPicPr>
        <p:blipFill rotWithShape="1">
          <a:blip r:embed="rId14">
            <a:alphaModFix/>
          </a:blip>
          <a:srcRect/>
          <a:stretch/>
        </p:blipFill>
        <p:spPr>
          <a:xfrm>
            <a:off x="4642486" y="-28508"/>
            <a:ext cx="3511296" cy="630936"/>
          </a:xfrm>
          <a:prstGeom prst="rect">
            <a:avLst/>
          </a:prstGeom>
          <a:noFill/>
          <a:ln>
            <a:noFill/>
          </a:ln>
        </p:spPr>
      </p:pic>
      <p:sp>
        <p:nvSpPr>
          <p:cNvPr id="52" name="Google Shape;52;p4"/>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accent2"/>
              </a:buClr>
              <a:buSzPts val="4000"/>
              <a:buFont typeface="Arial"/>
              <a:buNone/>
              <a:defRPr sz="40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3" name="Google Shape;53;p4"/>
          <p:cNvSpPr txBox="1">
            <a:spLocks noGrp="1"/>
          </p:cNvSpPr>
          <p:nvPr>
            <p:ph type="body" idx="1"/>
          </p:nvPr>
        </p:nvSpPr>
        <p:spPr>
          <a:xfrm>
            <a:off x="1043492" y="2323652"/>
            <a:ext cx="6777317" cy="3508977"/>
          </a:xfrm>
          <a:prstGeom prst="rect">
            <a:avLst/>
          </a:prstGeom>
          <a:noFill/>
          <a:ln>
            <a:noFill/>
          </a:ln>
        </p:spPr>
        <p:txBody>
          <a:bodyPr spcFirstLastPara="1" wrap="square" lIns="91425" tIns="45700" rIns="91425" bIns="45700" anchor="t" anchorCtr="0">
            <a:normAutofit/>
          </a:bodyPr>
          <a:lstStyle>
            <a:lvl1pPr marL="457200" marR="0" lvl="0" indent="-344424" algn="l" rtl="0">
              <a:lnSpc>
                <a:spcPct val="100000"/>
              </a:lnSpc>
              <a:spcBef>
                <a:spcPts val="480"/>
              </a:spcBef>
              <a:spcAft>
                <a:spcPts val="0"/>
              </a:spcAft>
              <a:buClr>
                <a:schemeClr val="dk1"/>
              </a:buClr>
              <a:buSzPts val="1824"/>
              <a:buFont typeface="Arial"/>
              <a:buChar char="•"/>
              <a:defRPr sz="2400" b="1" i="0" u="none" strike="noStrike" cap="none">
                <a:solidFill>
                  <a:schemeClr val="dk1"/>
                </a:solidFill>
                <a:latin typeface="Arial"/>
                <a:ea typeface="Arial"/>
                <a:cs typeface="Arial"/>
                <a:sym typeface="Arial"/>
              </a:defRPr>
            </a:lvl1pPr>
            <a:lvl2pPr marL="914400" marR="0" lvl="1" indent="-334772" algn="l" rtl="0">
              <a:lnSpc>
                <a:spcPct val="100000"/>
              </a:lnSpc>
              <a:spcBef>
                <a:spcPts val="440"/>
              </a:spcBef>
              <a:spcAft>
                <a:spcPts val="0"/>
              </a:spcAft>
              <a:buClr>
                <a:schemeClr val="dk1"/>
              </a:buClr>
              <a:buSzPts val="1672"/>
              <a:buFont typeface="Arial"/>
              <a:buChar char="•"/>
              <a:defRPr sz="2200" b="0" i="0" u="none" strike="noStrike" cap="none">
                <a:solidFill>
                  <a:schemeClr val="dk1"/>
                </a:solidFill>
                <a:latin typeface="Arial"/>
                <a:ea typeface="Arial"/>
                <a:cs typeface="Arial"/>
                <a:sym typeface="Arial"/>
              </a:defRPr>
            </a:lvl2pPr>
            <a:lvl3pPr marL="1371600" marR="0" lvl="2" indent="-325119" algn="l" rtl="0">
              <a:lnSpc>
                <a:spcPct val="100000"/>
              </a:lnSpc>
              <a:spcBef>
                <a:spcPts val="400"/>
              </a:spcBef>
              <a:spcAft>
                <a:spcPts val="0"/>
              </a:spcAft>
              <a:buClr>
                <a:schemeClr val="dk1"/>
              </a:buClr>
              <a:buSzPts val="1520"/>
              <a:buFont typeface="Arial"/>
              <a:buChar char="•"/>
              <a:defRPr sz="2000" b="0" i="0" u="none" strike="noStrike" cap="none">
                <a:solidFill>
                  <a:schemeClr val="dk1"/>
                </a:solidFill>
                <a:latin typeface="Arial"/>
                <a:ea typeface="Arial"/>
                <a:cs typeface="Arial"/>
                <a:sym typeface="Arial"/>
              </a:defRPr>
            </a:lvl3pPr>
            <a:lvl4pPr marL="1828800" marR="0" lvl="3" indent="-315467" algn="l" rtl="0">
              <a:lnSpc>
                <a:spcPct val="100000"/>
              </a:lnSpc>
              <a:spcBef>
                <a:spcPts val="360"/>
              </a:spcBef>
              <a:spcAft>
                <a:spcPts val="0"/>
              </a:spcAft>
              <a:buClr>
                <a:schemeClr val="dk1"/>
              </a:buClr>
              <a:buSzPts val="1368"/>
              <a:buFont typeface="Arial"/>
              <a:buChar char="•"/>
              <a:defRPr sz="1800" b="0" i="0" u="none" strike="noStrike" cap="none">
                <a:solidFill>
                  <a:schemeClr val="dk1"/>
                </a:solidFill>
                <a:latin typeface="Arial"/>
                <a:ea typeface="Arial"/>
                <a:cs typeface="Arial"/>
                <a:sym typeface="Arial"/>
              </a:defRPr>
            </a:lvl4pPr>
            <a:lvl5pPr marL="2286000" marR="0" lvl="4" indent="-305816" algn="l" rtl="0">
              <a:lnSpc>
                <a:spcPct val="100000"/>
              </a:lnSpc>
              <a:spcBef>
                <a:spcPts val="320"/>
              </a:spcBef>
              <a:spcAft>
                <a:spcPts val="0"/>
              </a:spcAft>
              <a:buClr>
                <a:schemeClr val="dk1"/>
              </a:buClr>
              <a:buSzPts val="1216"/>
              <a:buFont typeface="Arial"/>
              <a:buChar char="•"/>
              <a:defRPr sz="1600" b="0" i="0" u="none" strike="noStrike" cap="none">
                <a:solidFill>
                  <a:schemeClr val="dk1"/>
                </a:solidFill>
                <a:latin typeface="Arial"/>
                <a:ea typeface="Arial"/>
                <a:cs typeface="Arial"/>
                <a:sym typeface="Arial"/>
              </a:defRPr>
            </a:lvl5pPr>
            <a:lvl6pPr marL="2743200" marR="0" lvl="5" indent="-296164" algn="l" rtl="0">
              <a:lnSpc>
                <a:spcPct val="100000"/>
              </a:lnSpc>
              <a:spcBef>
                <a:spcPts val="280"/>
              </a:spcBef>
              <a:spcAft>
                <a:spcPts val="0"/>
              </a:spcAft>
              <a:buClr>
                <a:schemeClr val="accent1"/>
              </a:buClr>
              <a:buSzPts val="1064"/>
              <a:buFont typeface="Noto Sans"/>
              <a:buChar char="🞇"/>
              <a:defRPr sz="1400" b="0" i="0" u="none" strike="noStrike" cap="none">
                <a:solidFill>
                  <a:schemeClr val="dk2"/>
                </a:solidFill>
                <a:latin typeface="Century Gothic"/>
                <a:ea typeface="Century Gothic"/>
                <a:cs typeface="Century Gothic"/>
                <a:sym typeface="Century Gothic"/>
              </a:defRPr>
            </a:lvl6pPr>
            <a:lvl7pPr marL="3200400" marR="0" lvl="6" indent="-296164" algn="l" rtl="0">
              <a:lnSpc>
                <a:spcPct val="100000"/>
              </a:lnSpc>
              <a:spcBef>
                <a:spcPts val="280"/>
              </a:spcBef>
              <a:spcAft>
                <a:spcPts val="0"/>
              </a:spcAft>
              <a:buClr>
                <a:schemeClr val="accent1"/>
              </a:buClr>
              <a:buSzPts val="1064"/>
              <a:buFont typeface="Noto Sans"/>
              <a:buChar char="🞇"/>
              <a:defRPr sz="1400" b="0" i="0" u="none" strike="noStrike" cap="none">
                <a:solidFill>
                  <a:schemeClr val="dk2"/>
                </a:solidFill>
                <a:latin typeface="Century Gothic"/>
                <a:ea typeface="Century Gothic"/>
                <a:cs typeface="Century Gothic"/>
                <a:sym typeface="Century Gothic"/>
              </a:defRPr>
            </a:lvl7pPr>
            <a:lvl8pPr marL="3657600" marR="0" lvl="7" indent="-296164" algn="l" rtl="0">
              <a:lnSpc>
                <a:spcPct val="100000"/>
              </a:lnSpc>
              <a:spcBef>
                <a:spcPts val="280"/>
              </a:spcBef>
              <a:spcAft>
                <a:spcPts val="0"/>
              </a:spcAft>
              <a:buClr>
                <a:schemeClr val="accent1"/>
              </a:buClr>
              <a:buSzPts val="1064"/>
              <a:buFont typeface="Noto Sans"/>
              <a:buChar char="🞇"/>
              <a:defRPr sz="1400" b="0" i="0" u="none" strike="noStrike" cap="none">
                <a:solidFill>
                  <a:schemeClr val="dk2"/>
                </a:solidFill>
                <a:latin typeface="Century Gothic"/>
                <a:ea typeface="Century Gothic"/>
                <a:cs typeface="Century Gothic"/>
                <a:sym typeface="Century Gothic"/>
              </a:defRPr>
            </a:lvl8pPr>
            <a:lvl9pPr marL="4114800" marR="0" lvl="8" indent="-296164" algn="l" rtl="0">
              <a:lnSpc>
                <a:spcPct val="100000"/>
              </a:lnSpc>
              <a:spcBef>
                <a:spcPts val="280"/>
              </a:spcBef>
              <a:spcAft>
                <a:spcPts val="0"/>
              </a:spcAft>
              <a:buClr>
                <a:schemeClr val="accent1"/>
              </a:buClr>
              <a:buSzPts val="1064"/>
              <a:buFont typeface="Noto San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54" name="Google Shape;54;p4"/>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pic>
        <p:nvPicPr>
          <p:cNvPr id="55" name="Google Shape;55;p4" descr="12 icon_rev.eps"/>
          <p:cNvPicPr preferRelativeResize="0"/>
          <p:nvPr/>
        </p:nvPicPr>
        <p:blipFill rotWithShape="1">
          <a:blip r:embed="rId15">
            <a:alphaModFix/>
          </a:blip>
          <a:srcRect/>
          <a:stretch/>
        </p:blipFill>
        <p:spPr>
          <a:xfrm>
            <a:off x="4564698" y="40168"/>
            <a:ext cx="1394581" cy="4980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oom.us/s/9835167247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lydia.brodegard@mvesc.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sherri.lawrence@mvesc.org" TargetMode="External"/><Relationship Id="rId4" Type="http://schemas.openxmlformats.org/officeDocument/2006/relationships/hyperlink" Target="mailto:scott.eldredge@mves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s://www.webxam.org/Public/AboutTheTests/PracticeTests" TargetMode="External"/><Relationship Id="rId3" Type="http://schemas.openxmlformats.org/officeDocument/2006/relationships/hyperlink" Target="http://www.unlockyourfuture.org" TargetMode="External"/><Relationship Id="rId7" Type="http://schemas.openxmlformats.org/officeDocument/2006/relationships/hyperlink" Target="https://www.webxam.org/Admin/Docs#text-to-spee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webxam.org/Admin/Docs#are-accommodations-available-for-students-with-ieps-or-504s" TargetMode="External"/><Relationship Id="rId5" Type="http://schemas.openxmlformats.org/officeDocument/2006/relationships/hyperlink" Target="https://education.ohio.gov/getattachment/Topics/Testing/Accommodations-on-State-Assessments/OHAccessManual_22-23-2022-08-30-v1.pdf.aspx?lang=en-US" TargetMode="External"/><Relationship Id="rId4" Type="http://schemas.openxmlformats.org/officeDocument/2006/relationships/hyperlink" Target="https://education.ohio.gov/Topics/Special-Education/Special-Education-Data-and-Funding/Indicator-14-Exiting-Student-Data-Collec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
          <p:cNvSpPr txBox="1">
            <a:spLocks noGrp="1"/>
          </p:cNvSpPr>
          <p:nvPr>
            <p:ph type="subTitle" idx="1"/>
          </p:nvPr>
        </p:nvSpPr>
        <p:spPr>
          <a:xfrm>
            <a:off x="4733365" y="4421080"/>
            <a:ext cx="3309803" cy="126062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368"/>
              <a:buNone/>
            </a:pPr>
            <a:endParaRPr/>
          </a:p>
          <a:p>
            <a:pPr marL="0" lvl="0" indent="0" algn="ctr" rtl="0">
              <a:lnSpc>
                <a:spcPct val="100000"/>
              </a:lnSpc>
              <a:spcBef>
                <a:spcPts val="360"/>
              </a:spcBef>
              <a:spcAft>
                <a:spcPts val="0"/>
              </a:spcAft>
              <a:buSzPts val="1368"/>
              <a:buNone/>
            </a:pPr>
            <a:endParaRPr/>
          </a:p>
        </p:txBody>
      </p:sp>
      <p:sp>
        <p:nvSpPr>
          <p:cNvPr id="254" name="Google Shape;254;p1"/>
          <p:cNvSpPr txBox="1">
            <a:spLocks noGrp="1"/>
          </p:cNvSpPr>
          <p:nvPr>
            <p:ph type="ctrTitle"/>
          </p:nvPr>
        </p:nvSpPr>
        <p:spPr>
          <a:xfrm>
            <a:off x="4731588" y="484994"/>
            <a:ext cx="3313500" cy="1702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accent2"/>
              </a:buClr>
              <a:buSzPct val="100000"/>
              <a:buFont typeface="Arial"/>
              <a:buNone/>
            </a:pPr>
            <a:r>
              <a:rPr lang="en-US" dirty="0">
                <a:solidFill>
                  <a:srgbClr val="F5F5F5"/>
                </a:solidFill>
              </a:rPr>
              <a:t>Secondary Transition &amp; CTE Spring Network</a:t>
            </a:r>
            <a:endParaRPr dirty="0">
              <a:solidFill>
                <a:srgbClr val="F5F5F5"/>
              </a:solidFill>
            </a:endParaRPr>
          </a:p>
        </p:txBody>
      </p:sp>
      <p:sp>
        <p:nvSpPr>
          <p:cNvPr id="255" name="Google Shape;255;p1"/>
          <p:cNvSpPr txBox="1"/>
          <p:nvPr/>
        </p:nvSpPr>
        <p:spPr>
          <a:xfrm>
            <a:off x="4873975" y="2826550"/>
            <a:ext cx="3062100" cy="2909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dirty="0">
              <a:solidFill>
                <a:srgbClr val="FF0000"/>
              </a:solidFill>
              <a:latin typeface="Lexend"/>
              <a:ea typeface="Lexend"/>
              <a:cs typeface="Lexend"/>
              <a:sym typeface="Lexend"/>
            </a:endParaRPr>
          </a:p>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dirty="0">
                <a:solidFill>
                  <a:srgbClr val="CC0000"/>
                </a:solidFill>
                <a:latin typeface="Arial"/>
                <a:ea typeface="Arial"/>
                <a:cs typeface="Arial"/>
                <a:sym typeface="Arial"/>
              </a:rPr>
              <a:t>Lydia </a:t>
            </a:r>
            <a:r>
              <a:rPr lang="en-US" sz="2100" b="1" i="0" u="none" strike="noStrike" cap="none" dirty="0" err="1">
                <a:solidFill>
                  <a:srgbClr val="CC0000"/>
                </a:solidFill>
                <a:latin typeface="Arial"/>
                <a:ea typeface="Arial"/>
                <a:cs typeface="Arial"/>
                <a:sym typeface="Arial"/>
              </a:rPr>
              <a:t>Brodegard</a:t>
            </a:r>
            <a:r>
              <a:rPr lang="en-US" sz="2100" b="1" i="0" u="none" strike="noStrike" cap="none" dirty="0">
                <a:solidFill>
                  <a:srgbClr val="CC0000"/>
                </a:solidFill>
                <a:latin typeface="Arial"/>
                <a:ea typeface="Arial"/>
                <a:cs typeface="Arial"/>
                <a:sym typeface="Arial"/>
              </a:rPr>
              <a:t>, Scott Eldredge &amp; Sherri Lawrence</a:t>
            </a:r>
            <a:endParaRPr sz="2100" b="1" i="0" u="none" strike="noStrike" cap="none" dirty="0">
              <a:solidFill>
                <a:srgbClr val="CC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1" i="0" u="none" strike="noStrike" cap="none" dirty="0">
              <a:solidFill>
                <a:srgbClr val="CC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r>
              <a:rPr lang="en-US" sz="2100" b="1" dirty="0">
                <a:solidFill>
                  <a:srgbClr val="CC0000"/>
                </a:solidFill>
              </a:rPr>
              <a:t>March 3</a:t>
            </a:r>
            <a:r>
              <a:rPr lang="en-US" sz="2100" b="1" i="0" u="none" strike="noStrike" cap="none" dirty="0">
                <a:solidFill>
                  <a:srgbClr val="CC0000"/>
                </a:solidFill>
                <a:latin typeface="Arial"/>
                <a:ea typeface="Arial"/>
                <a:cs typeface="Arial"/>
                <a:sym typeface="Arial"/>
              </a:rPr>
              <a:t>, 202</a:t>
            </a:r>
            <a:r>
              <a:rPr lang="en-US" sz="2100" b="1" dirty="0">
                <a:solidFill>
                  <a:srgbClr val="CC0000"/>
                </a:solidFill>
              </a:rPr>
              <a:t>3</a:t>
            </a:r>
            <a:endParaRPr sz="2100" b="1" i="0" u="none" strike="noStrike" cap="none" dirty="0">
              <a:solidFill>
                <a:srgbClr val="CC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dirty="0">
                <a:solidFill>
                  <a:srgbClr val="CC0000"/>
                </a:solidFill>
                <a:latin typeface="Arial"/>
                <a:ea typeface="Arial"/>
                <a:cs typeface="Arial"/>
                <a:sym typeface="Arial"/>
              </a:rPr>
              <a:t>9 am - 11 am</a:t>
            </a:r>
            <a:endParaRPr sz="2100" b="1" i="0" u="none" strike="noStrike" cap="none" dirty="0">
              <a:solidFill>
                <a:srgbClr val="CC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pPr>
            <a:endParaRPr sz="2100" b="1" dirty="0">
              <a:solidFill>
                <a:srgbClr val="CC0000"/>
              </a:solidFill>
            </a:endParaRPr>
          </a:p>
          <a:p>
            <a:pPr marL="0" marR="0" lvl="0" indent="0" algn="ctr" rtl="0">
              <a:lnSpc>
                <a:spcPct val="100000"/>
              </a:lnSpc>
              <a:spcBef>
                <a:spcPts val="0"/>
              </a:spcBef>
              <a:spcAft>
                <a:spcPts val="0"/>
              </a:spcAft>
              <a:buClr>
                <a:srgbClr val="000000"/>
              </a:buClr>
              <a:buSzPts val="2100"/>
              <a:buFont typeface="Arial"/>
              <a:buNone/>
            </a:pPr>
            <a:r>
              <a:rPr lang="en-US" sz="1000" u="sng" dirty="0">
                <a:solidFill>
                  <a:srgbClr val="2D8CFF"/>
                </a:solidFill>
                <a:highlight>
                  <a:srgbClr val="FFFFFF"/>
                </a:highlight>
                <a:hlinkClick r:id="rId3">
                  <a:extLst>
                    <a:ext uri="{A12FA001-AC4F-418D-AE19-62706E023703}">
                      <ahyp:hlinkClr xmlns:ahyp="http://schemas.microsoft.com/office/drawing/2018/hyperlinkcolor" val="tx"/>
                    </a:ext>
                  </a:extLst>
                </a:hlinkClick>
              </a:rPr>
              <a:t>https://zoom.us/s/98351672477</a:t>
            </a:r>
            <a:endParaRPr sz="2100" b="1" dirty="0">
              <a:solidFill>
                <a:srgbClr val="CC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9ce22c7bec_0_4"/>
          <p:cNvSpPr txBox="1">
            <a:spLocks noGrp="1"/>
          </p:cNvSpPr>
          <p:nvPr>
            <p:ph type="title"/>
          </p:nvPr>
        </p:nvSpPr>
        <p:spPr>
          <a:xfrm>
            <a:off x="1059590" y="531314"/>
            <a:ext cx="70248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620"/>
              <a:buNone/>
            </a:pPr>
            <a:r>
              <a:rPr lang="en-US" sz="3000"/>
              <a:t>Recruiting Special Populations into Career Technical Education</a:t>
            </a:r>
            <a:endParaRPr sz="3000"/>
          </a:p>
        </p:txBody>
      </p:sp>
      <p:sp>
        <p:nvSpPr>
          <p:cNvPr id="322" name="Google Shape;322;g19ce22c7bec_0_4"/>
          <p:cNvSpPr txBox="1">
            <a:spLocks noGrp="1"/>
          </p:cNvSpPr>
          <p:nvPr>
            <p:ph type="body" idx="1"/>
          </p:nvPr>
        </p:nvSpPr>
        <p:spPr>
          <a:xfrm>
            <a:off x="1059600" y="1674325"/>
            <a:ext cx="7326900" cy="47508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360"/>
              </a:spcBef>
              <a:spcAft>
                <a:spcPts val="0"/>
              </a:spcAft>
              <a:buSzPct val="57000"/>
              <a:buNone/>
            </a:pPr>
            <a:r>
              <a:rPr lang="en-US" i="1" u="sng"/>
              <a:t>Key Findings in CTE Research</a:t>
            </a:r>
            <a:endParaRPr i="1" u="sng"/>
          </a:p>
          <a:p>
            <a:pPr marL="0" lvl="0" indent="0" algn="l" rtl="0">
              <a:lnSpc>
                <a:spcPct val="100000"/>
              </a:lnSpc>
              <a:spcBef>
                <a:spcPts val="1000"/>
              </a:spcBef>
              <a:spcAft>
                <a:spcPts val="0"/>
              </a:spcAft>
              <a:buSzPct val="57000"/>
              <a:buNone/>
            </a:pPr>
            <a:r>
              <a:rPr lang="en-US"/>
              <a:t> • </a:t>
            </a:r>
            <a:r>
              <a:rPr lang="en-US" b="0"/>
              <a:t>Students experiencing homelessness who participated in at least three CTE courses had higher graduation rates and lower dropout rates compared to students experiencing homelessness participating in less than three CTE courses (Advance CTE and National Center for Homeless Education, 2020).</a:t>
            </a:r>
            <a:endParaRPr b="0"/>
          </a:p>
          <a:p>
            <a:pPr marL="0" lvl="0" indent="0" algn="l" rtl="0">
              <a:lnSpc>
                <a:spcPct val="100000"/>
              </a:lnSpc>
              <a:spcBef>
                <a:spcPts val="1000"/>
              </a:spcBef>
              <a:spcAft>
                <a:spcPts val="0"/>
              </a:spcAft>
              <a:buSzPct val="57000"/>
              <a:buNone/>
            </a:pPr>
            <a:r>
              <a:rPr lang="en-US" b="0"/>
              <a:t> • According to Ohio’s Education Management Information System (EMIS) data, Ohio foster care students who were CTE concentrators who left school in 2021 for whom status is known, 88.6% were employed within six months of leaving school.</a:t>
            </a:r>
            <a:endParaRPr b="0"/>
          </a:p>
          <a:p>
            <a:pPr marL="0" lvl="0" indent="0" algn="l" rtl="0">
              <a:lnSpc>
                <a:spcPct val="100000"/>
              </a:lnSpc>
              <a:spcBef>
                <a:spcPts val="1000"/>
              </a:spcBef>
              <a:spcAft>
                <a:spcPts val="0"/>
              </a:spcAft>
              <a:buSzPct val="57000"/>
              <a:buNone/>
            </a:pPr>
            <a:r>
              <a:rPr lang="en-US" b="0"/>
              <a:t> • For Ohio’s students receiving special education services, completing at least three semesters of CTE coursework in the same career pathway or concentration increases the likelihood of post-school employment (Unger et al., 2021).</a:t>
            </a:r>
            <a:endParaRPr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1583334590a_0_23"/>
          <p:cNvSpPr txBox="1"/>
          <p:nvPr/>
        </p:nvSpPr>
        <p:spPr>
          <a:xfrm>
            <a:off x="783200" y="809750"/>
            <a:ext cx="7557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solidFill>
                  <a:schemeClr val="accent2"/>
                </a:solidFill>
              </a:rPr>
              <a:t>Strategy 1: CTE Recruitment-</a:t>
            </a:r>
            <a:endParaRPr sz="3000">
              <a:solidFill>
                <a:schemeClr val="accent2"/>
              </a:solidFill>
            </a:endParaRPr>
          </a:p>
          <a:p>
            <a:pPr marL="0" lvl="0" indent="0" algn="l" rtl="0">
              <a:spcBef>
                <a:spcPts val="0"/>
              </a:spcBef>
              <a:spcAft>
                <a:spcPts val="0"/>
              </a:spcAft>
              <a:buNone/>
            </a:pPr>
            <a:r>
              <a:rPr lang="en-US" sz="3000">
                <a:solidFill>
                  <a:schemeClr val="accent2"/>
                </a:solidFill>
              </a:rPr>
              <a:t>Reflection and Action Planning</a:t>
            </a:r>
            <a:endParaRPr sz="3000">
              <a:solidFill>
                <a:schemeClr val="accent2"/>
              </a:solidFill>
            </a:endParaRPr>
          </a:p>
        </p:txBody>
      </p:sp>
      <p:sp>
        <p:nvSpPr>
          <p:cNvPr id="328" name="Google Shape;328;g1583334590a_0_23"/>
          <p:cNvSpPr txBox="1"/>
          <p:nvPr/>
        </p:nvSpPr>
        <p:spPr>
          <a:xfrm>
            <a:off x="773050" y="1984825"/>
            <a:ext cx="7881000" cy="4171200"/>
          </a:xfrm>
          <a:prstGeom prst="rect">
            <a:avLst/>
          </a:prstGeom>
          <a:noFill/>
          <a:ln>
            <a:noFill/>
          </a:ln>
        </p:spPr>
        <p:txBody>
          <a:bodyPr spcFirstLastPara="1" wrap="square" lIns="114300" tIns="91425" rIns="91425" bIns="91425" anchor="t" anchorCtr="0">
            <a:spAutoFit/>
          </a:bodyPr>
          <a:lstStyle/>
          <a:p>
            <a:pPr marL="0" lvl="0" indent="0" algn="l" rtl="0">
              <a:spcBef>
                <a:spcPts val="0"/>
              </a:spcBef>
              <a:spcAft>
                <a:spcPts val="0"/>
              </a:spcAft>
              <a:buNone/>
            </a:pPr>
            <a:r>
              <a:rPr lang="en-US" sz="2200"/>
              <a:t>• </a:t>
            </a:r>
            <a:r>
              <a:rPr lang="en-US" sz="2600"/>
              <a:t>Do I know what special population groups are in   my district? </a:t>
            </a:r>
            <a:endParaRPr sz="2600"/>
          </a:p>
          <a:p>
            <a:pPr marL="0" lvl="0" indent="0" algn="l" rtl="0">
              <a:spcBef>
                <a:spcPts val="1000"/>
              </a:spcBef>
              <a:spcAft>
                <a:spcPts val="0"/>
              </a:spcAft>
              <a:buNone/>
            </a:pPr>
            <a:r>
              <a:rPr lang="en-US" sz="2600"/>
              <a:t>• Do I know which special population groups in my district are most commonly participating in which CTE programs? </a:t>
            </a:r>
            <a:endParaRPr sz="2600"/>
          </a:p>
          <a:p>
            <a:pPr marL="0" lvl="0" indent="0" algn="l" rtl="0">
              <a:spcBef>
                <a:spcPts val="1000"/>
              </a:spcBef>
              <a:spcAft>
                <a:spcPts val="0"/>
              </a:spcAft>
              <a:buNone/>
            </a:pPr>
            <a:r>
              <a:rPr lang="en-US" sz="2600"/>
              <a:t>• Are special populations enrolled in CTE at rates similar to how they show up in the district overall? </a:t>
            </a:r>
            <a:endParaRPr sz="2600"/>
          </a:p>
          <a:p>
            <a:pPr marL="0" lvl="0" indent="0" algn="l" rtl="0">
              <a:spcBef>
                <a:spcPts val="1000"/>
              </a:spcBef>
              <a:spcAft>
                <a:spcPts val="0"/>
              </a:spcAft>
              <a:buNone/>
            </a:pPr>
            <a:r>
              <a:rPr lang="en-US" sz="2600"/>
              <a:t>• What CTE programs align to in-demand careers in the area?</a:t>
            </a:r>
            <a:endParaRPr sz="2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1f346ab64a7_0_4"/>
          <p:cNvSpPr txBox="1">
            <a:spLocks noGrp="1"/>
          </p:cNvSpPr>
          <p:nvPr>
            <p:ph type="title"/>
          </p:nvPr>
        </p:nvSpPr>
        <p:spPr>
          <a:xfrm>
            <a:off x="641375" y="657850"/>
            <a:ext cx="8190900" cy="15765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Strategy 2: </a:t>
            </a:r>
            <a:endParaRPr/>
          </a:p>
          <a:p>
            <a:pPr marL="0" lvl="0" indent="0" algn="l" rtl="0">
              <a:spcBef>
                <a:spcPts val="0"/>
              </a:spcBef>
              <a:spcAft>
                <a:spcPts val="0"/>
              </a:spcAft>
              <a:buNone/>
            </a:pPr>
            <a:r>
              <a:rPr lang="en-US"/>
              <a:t>Leveraging Partnerships for Inclusion</a:t>
            </a:r>
            <a:endParaRPr/>
          </a:p>
          <a:p>
            <a:pPr marL="0" lvl="0" indent="0" algn="l" rtl="0">
              <a:spcBef>
                <a:spcPts val="0"/>
              </a:spcBef>
              <a:spcAft>
                <a:spcPts val="0"/>
              </a:spcAft>
              <a:buNone/>
            </a:pPr>
            <a:r>
              <a:rPr lang="en-US" sz="3888"/>
              <a:t>Reflection and Action Planning: </a:t>
            </a:r>
            <a:endParaRPr sz="3888"/>
          </a:p>
        </p:txBody>
      </p:sp>
      <p:sp>
        <p:nvSpPr>
          <p:cNvPr id="335" name="Google Shape;335;g1f346ab64a7_0_4"/>
          <p:cNvSpPr txBox="1">
            <a:spLocks noGrp="1"/>
          </p:cNvSpPr>
          <p:nvPr>
            <p:ph type="body" idx="1"/>
          </p:nvPr>
        </p:nvSpPr>
        <p:spPr>
          <a:xfrm>
            <a:off x="563225" y="2457200"/>
            <a:ext cx="7855500" cy="3468300"/>
          </a:xfrm>
          <a:prstGeom prst="rect">
            <a:avLst/>
          </a:prstGeom>
        </p:spPr>
        <p:txBody>
          <a:bodyPr spcFirstLastPara="1" wrap="square" lIns="91425" tIns="45700" rIns="91425" bIns="45700" anchor="t" anchorCtr="0">
            <a:normAutofit/>
          </a:bodyPr>
          <a:lstStyle/>
          <a:p>
            <a:pPr marL="0" lvl="0" indent="0" algn="l" rtl="0">
              <a:spcBef>
                <a:spcPts val="480"/>
              </a:spcBef>
              <a:spcAft>
                <a:spcPts val="0"/>
              </a:spcAft>
              <a:buNone/>
            </a:pPr>
            <a:r>
              <a:rPr lang="en-US" sz="2600" b="0"/>
              <a:t>• Do I know what other partners are serving my district’s special population groups? </a:t>
            </a:r>
            <a:endParaRPr sz="2600" b="0"/>
          </a:p>
          <a:p>
            <a:pPr marL="0" lvl="0" indent="0" algn="l" rtl="0">
              <a:spcBef>
                <a:spcPts val="480"/>
              </a:spcBef>
              <a:spcAft>
                <a:spcPts val="0"/>
              </a:spcAft>
              <a:buNone/>
            </a:pPr>
            <a:endParaRPr sz="2600" b="0"/>
          </a:p>
          <a:p>
            <a:pPr marL="0" lvl="0" indent="0" algn="l" rtl="0">
              <a:spcBef>
                <a:spcPts val="480"/>
              </a:spcBef>
              <a:spcAft>
                <a:spcPts val="0"/>
              </a:spcAft>
              <a:buNone/>
            </a:pPr>
            <a:r>
              <a:rPr lang="en-US" sz="2600" b="0"/>
              <a:t>• Am I leveraging partnerships to better reach and/or serve my district’s special populations?</a:t>
            </a:r>
            <a:endParaRPr sz="2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f346ab64a7_0_12"/>
          <p:cNvSpPr txBox="1">
            <a:spLocks noGrp="1"/>
          </p:cNvSpPr>
          <p:nvPr>
            <p:ph type="title"/>
          </p:nvPr>
        </p:nvSpPr>
        <p:spPr>
          <a:xfrm>
            <a:off x="590725" y="435000"/>
            <a:ext cx="7901400" cy="17082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Clr>
                <a:schemeClr val="dk1"/>
              </a:buClr>
              <a:buSzPct val="27500"/>
              <a:buFont typeface="Arial"/>
              <a:buNone/>
            </a:pPr>
            <a:r>
              <a:rPr lang="en-US"/>
              <a:t>Strategy 3: </a:t>
            </a:r>
            <a:endParaRPr/>
          </a:p>
          <a:p>
            <a:pPr marL="0" lvl="0" indent="0" algn="l" rtl="0">
              <a:spcBef>
                <a:spcPts val="0"/>
              </a:spcBef>
              <a:spcAft>
                <a:spcPts val="0"/>
              </a:spcAft>
              <a:buClr>
                <a:schemeClr val="dk1"/>
              </a:buClr>
              <a:buSzPct val="27500"/>
              <a:buFont typeface="Arial"/>
              <a:buNone/>
            </a:pPr>
            <a:r>
              <a:rPr lang="en-US"/>
              <a:t>Removing Barriers to Access</a:t>
            </a:r>
            <a:endParaRPr/>
          </a:p>
          <a:p>
            <a:pPr marL="0" lvl="0" indent="0" algn="l" rtl="0">
              <a:spcBef>
                <a:spcPts val="0"/>
              </a:spcBef>
              <a:spcAft>
                <a:spcPts val="0"/>
              </a:spcAft>
              <a:buClr>
                <a:schemeClr val="dk1"/>
              </a:buClr>
              <a:buSzPct val="28285"/>
              <a:buFont typeface="Arial"/>
              <a:buNone/>
            </a:pPr>
            <a:r>
              <a:rPr lang="en-US" sz="3888"/>
              <a:t>Reflection and Action Planning: </a:t>
            </a:r>
            <a:endParaRPr/>
          </a:p>
        </p:txBody>
      </p:sp>
      <p:sp>
        <p:nvSpPr>
          <p:cNvPr id="342" name="Google Shape;342;g1f346ab64a7_0_12"/>
          <p:cNvSpPr txBox="1">
            <a:spLocks noGrp="1"/>
          </p:cNvSpPr>
          <p:nvPr>
            <p:ph type="body" idx="1"/>
          </p:nvPr>
        </p:nvSpPr>
        <p:spPr>
          <a:xfrm>
            <a:off x="681900" y="2231925"/>
            <a:ext cx="7648200" cy="4133100"/>
          </a:xfrm>
          <a:prstGeom prst="rect">
            <a:avLst/>
          </a:prstGeom>
        </p:spPr>
        <p:txBody>
          <a:bodyPr spcFirstLastPara="1" wrap="square" lIns="91425" tIns="45700" rIns="91425" bIns="45700" anchor="t" anchorCtr="0">
            <a:normAutofit/>
          </a:bodyPr>
          <a:lstStyle/>
          <a:p>
            <a:pPr marL="0" lvl="0" indent="0" algn="l" rtl="0">
              <a:spcBef>
                <a:spcPts val="480"/>
              </a:spcBef>
              <a:spcAft>
                <a:spcPts val="0"/>
              </a:spcAft>
              <a:buNone/>
            </a:pPr>
            <a:r>
              <a:rPr lang="en-US"/>
              <a:t>• How does my district or program review and reflect on existing policies with a lens for equity?</a:t>
            </a:r>
            <a:endParaRPr/>
          </a:p>
          <a:p>
            <a:pPr marL="0" lvl="0" indent="0" algn="l" rtl="0">
              <a:spcBef>
                <a:spcPts val="0"/>
              </a:spcBef>
              <a:spcAft>
                <a:spcPts val="0"/>
              </a:spcAft>
              <a:buNone/>
            </a:pPr>
            <a:endParaRPr/>
          </a:p>
          <a:p>
            <a:pPr marL="0" lvl="0" indent="0" algn="l" rtl="0">
              <a:spcBef>
                <a:spcPts val="480"/>
              </a:spcBef>
              <a:spcAft>
                <a:spcPts val="0"/>
              </a:spcAft>
              <a:buNone/>
            </a:pPr>
            <a:r>
              <a:rPr lang="en-US"/>
              <a:t>• How does my CTE program inform parents, teachers, and students about CTE opportunities and outcomes?</a:t>
            </a:r>
            <a:endParaRPr/>
          </a:p>
          <a:p>
            <a:pPr marL="0" lvl="0" indent="0" algn="l" rtl="0">
              <a:spcBef>
                <a:spcPts val="0"/>
              </a:spcBef>
              <a:spcAft>
                <a:spcPts val="0"/>
              </a:spcAft>
              <a:buNone/>
            </a:pPr>
            <a:endParaRPr/>
          </a:p>
          <a:p>
            <a:pPr marL="0" lvl="0" indent="0" algn="l" rtl="0">
              <a:spcBef>
                <a:spcPts val="480"/>
              </a:spcBef>
              <a:spcAft>
                <a:spcPts val="0"/>
              </a:spcAft>
              <a:buNone/>
            </a:pPr>
            <a:r>
              <a:rPr lang="en-US"/>
              <a:t>• Do my program’s marketing materials and practices emphasize inclusivity and successful outcomes?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9cad9ccb09_1_0"/>
          <p:cNvSpPr txBox="1">
            <a:spLocks noGrp="1"/>
          </p:cNvSpPr>
          <p:nvPr>
            <p:ph type="title"/>
          </p:nvPr>
        </p:nvSpPr>
        <p:spPr>
          <a:xfrm>
            <a:off x="1043490" y="1027664"/>
            <a:ext cx="7024800" cy="11430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a:t>District Share Out:</a:t>
            </a:r>
            <a:endParaRPr/>
          </a:p>
          <a:p>
            <a:pPr marL="0" lvl="0" indent="0" algn="ctr" rtl="0">
              <a:spcBef>
                <a:spcPts val="0"/>
              </a:spcBef>
              <a:spcAft>
                <a:spcPts val="0"/>
              </a:spcAft>
              <a:buNone/>
            </a:pPr>
            <a:r>
              <a:rPr lang="en-US"/>
              <a:t>Transition Roadmap</a:t>
            </a:r>
            <a:endParaRPr/>
          </a:p>
        </p:txBody>
      </p:sp>
      <p:pic>
        <p:nvPicPr>
          <p:cNvPr id="349" name="Google Shape;349;g19cad9ccb09_1_0"/>
          <p:cNvPicPr preferRelativeResize="0"/>
          <p:nvPr/>
        </p:nvPicPr>
        <p:blipFill>
          <a:blip r:embed="rId3">
            <a:alphaModFix/>
          </a:blip>
          <a:stretch>
            <a:fillRect/>
          </a:stretch>
        </p:blipFill>
        <p:spPr>
          <a:xfrm>
            <a:off x="483375" y="2648600"/>
            <a:ext cx="8040625" cy="2304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g1583334590a_0_284"/>
          <p:cNvPicPr preferRelativeResize="0"/>
          <p:nvPr/>
        </p:nvPicPr>
        <p:blipFill rotWithShape="1">
          <a:blip r:embed="rId3">
            <a:alphaModFix/>
          </a:blip>
          <a:srcRect/>
          <a:stretch/>
        </p:blipFill>
        <p:spPr>
          <a:xfrm>
            <a:off x="635675" y="1059524"/>
            <a:ext cx="7872651" cy="51762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g19cad9ccb09_1_6"/>
          <p:cNvPicPr preferRelativeResize="0"/>
          <p:nvPr/>
        </p:nvPicPr>
        <p:blipFill>
          <a:blip r:embed="rId3">
            <a:alphaModFix/>
          </a:blip>
          <a:stretch>
            <a:fillRect/>
          </a:stretch>
        </p:blipFill>
        <p:spPr>
          <a:xfrm>
            <a:off x="1576100" y="723500"/>
            <a:ext cx="5715000" cy="571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5774094632_2_0"/>
          <p:cNvSpPr txBox="1"/>
          <p:nvPr/>
        </p:nvSpPr>
        <p:spPr>
          <a:xfrm>
            <a:off x="3488250" y="5832750"/>
            <a:ext cx="4617000" cy="400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Webinar Slides from NRF Webinar 11/23/22</a:t>
            </a:r>
            <a:endParaRPr sz="1400" b="0" i="0" u="none" strike="noStrike" cap="none">
              <a:solidFill>
                <a:schemeClr val="lt1"/>
              </a:solidFill>
              <a:latin typeface="Arial"/>
              <a:ea typeface="Arial"/>
              <a:cs typeface="Arial"/>
              <a:sym typeface="Arial"/>
            </a:endParaRPr>
          </a:p>
        </p:txBody>
      </p:sp>
      <p:pic>
        <p:nvPicPr>
          <p:cNvPr id="368" name="Google Shape;368;g15774094632_2_0"/>
          <p:cNvPicPr preferRelativeResize="0"/>
          <p:nvPr/>
        </p:nvPicPr>
        <p:blipFill>
          <a:blip r:embed="rId3">
            <a:alphaModFix/>
          </a:blip>
          <a:stretch>
            <a:fillRect/>
          </a:stretch>
        </p:blipFill>
        <p:spPr>
          <a:xfrm>
            <a:off x="1771258" y="1969500"/>
            <a:ext cx="5772925" cy="3247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1583334590a_0_1148"/>
          <p:cNvSpPr txBox="1">
            <a:spLocks noGrp="1"/>
          </p:cNvSpPr>
          <p:nvPr>
            <p:ph type="body" idx="1"/>
          </p:nvPr>
        </p:nvSpPr>
        <p:spPr>
          <a:xfrm>
            <a:off x="1043492" y="2323652"/>
            <a:ext cx="6777300" cy="3509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368"/>
              <a:buNone/>
            </a:pPr>
            <a:r>
              <a:rPr lang="en-US"/>
              <a:t>Please complete an evaluation for today’s network and help us plan for …</a:t>
            </a:r>
            <a:endParaRPr/>
          </a:p>
          <a:p>
            <a:pPr marL="0" lvl="0" indent="0" algn="l" rtl="0">
              <a:lnSpc>
                <a:spcPct val="100000"/>
              </a:lnSpc>
              <a:spcBef>
                <a:spcPts val="360"/>
              </a:spcBef>
              <a:spcAft>
                <a:spcPts val="0"/>
              </a:spcAft>
              <a:buSzPts val="1368"/>
              <a:buNone/>
            </a:pPr>
            <a:endParaRPr/>
          </a:p>
          <a:p>
            <a:pPr marL="0" lvl="0" indent="0" algn="l" rtl="0">
              <a:lnSpc>
                <a:spcPct val="100000"/>
              </a:lnSpc>
              <a:spcBef>
                <a:spcPts val="360"/>
              </a:spcBef>
              <a:spcAft>
                <a:spcPts val="0"/>
              </a:spcAft>
              <a:buSzPts val="1368"/>
              <a:buNone/>
            </a:pPr>
            <a:endParaRPr/>
          </a:p>
        </p:txBody>
      </p:sp>
      <p:pic>
        <p:nvPicPr>
          <p:cNvPr id="375" name="Google Shape;375;g1583334590a_0_1148"/>
          <p:cNvPicPr preferRelativeResize="0"/>
          <p:nvPr/>
        </p:nvPicPr>
        <p:blipFill rotWithShape="1">
          <a:blip r:embed="rId3">
            <a:alphaModFix/>
          </a:blip>
          <a:srcRect/>
          <a:stretch/>
        </p:blipFill>
        <p:spPr>
          <a:xfrm>
            <a:off x="790000" y="516150"/>
            <a:ext cx="2599899" cy="1733274"/>
          </a:xfrm>
          <a:prstGeom prst="rect">
            <a:avLst/>
          </a:prstGeom>
          <a:noFill/>
          <a:ln>
            <a:noFill/>
          </a:ln>
        </p:spPr>
      </p:pic>
      <p:pic>
        <p:nvPicPr>
          <p:cNvPr id="376" name="Google Shape;376;g1583334590a_0_1148"/>
          <p:cNvPicPr preferRelativeResize="0"/>
          <p:nvPr/>
        </p:nvPicPr>
        <p:blipFill>
          <a:blip r:embed="rId4">
            <a:alphaModFix/>
          </a:blip>
          <a:stretch>
            <a:fillRect/>
          </a:stretch>
        </p:blipFill>
        <p:spPr>
          <a:xfrm>
            <a:off x="5775973" y="2779125"/>
            <a:ext cx="2755500" cy="35716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g1583334590a_0_1161"/>
          <p:cNvPicPr preferRelativeResize="0"/>
          <p:nvPr/>
        </p:nvPicPr>
        <p:blipFill rotWithShape="1">
          <a:blip r:embed="rId3">
            <a:alphaModFix/>
          </a:blip>
          <a:srcRect/>
          <a:stretch/>
        </p:blipFill>
        <p:spPr>
          <a:xfrm>
            <a:off x="28075" y="3532033"/>
            <a:ext cx="2494475" cy="2494475"/>
          </a:xfrm>
          <a:prstGeom prst="rect">
            <a:avLst/>
          </a:prstGeom>
          <a:noFill/>
          <a:ln>
            <a:noFill/>
          </a:ln>
        </p:spPr>
      </p:pic>
      <p:pic>
        <p:nvPicPr>
          <p:cNvPr id="382" name="Google Shape;382;g1583334590a_0_1161"/>
          <p:cNvPicPr preferRelativeResize="0"/>
          <p:nvPr/>
        </p:nvPicPr>
        <p:blipFill rotWithShape="1">
          <a:blip r:embed="rId4">
            <a:alphaModFix/>
          </a:blip>
          <a:srcRect/>
          <a:stretch/>
        </p:blipFill>
        <p:spPr>
          <a:xfrm>
            <a:off x="28075" y="0"/>
            <a:ext cx="2494475" cy="2454880"/>
          </a:xfrm>
          <a:prstGeom prst="rect">
            <a:avLst/>
          </a:prstGeom>
          <a:noFill/>
          <a:ln>
            <a:noFill/>
          </a:ln>
        </p:spPr>
      </p:pic>
      <p:pic>
        <p:nvPicPr>
          <p:cNvPr id="383" name="Google Shape;383;g1583334590a_0_1161"/>
          <p:cNvPicPr preferRelativeResize="0"/>
          <p:nvPr/>
        </p:nvPicPr>
        <p:blipFill rotWithShape="1">
          <a:blip r:embed="rId5">
            <a:alphaModFix/>
          </a:blip>
          <a:srcRect/>
          <a:stretch/>
        </p:blipFill>
        <p:spPr>
          <a:xfrm>
            <a:off x="6585050" y="-26365"/>
            <a:ext cx="2558950" cy="3273167"/>
          </a:xfrm>
          <a:prstGeom prst="rect">
            <a:avLst/>
          </a:prstGeom>
          <a:noFill/>
          <a:ln>
            <a:noFill/>
          </a:ln>
        </p:spPr>
      </p:pic>
      <p:pic>
        <p:nvPicPr>
          <p:cNvPr id="384" name="Google Shape;384;g1583334590a_0_1161"/>
          <p:cNvPicPr preferRelativeResize="0"/>
          <p:nvPr/>
        </p:nvPicPr>
        <p:blipFill rotWithShape="1">
          <a:blip r:embed="rId6">
            <a:alphaModFix/>
          </a:blip>
          <a:srcRect/>
          <a:stretch/>
        </p:blipFill>
        <p:spPr>
          <a:xfrm>
            <a:off x="6585050" y="3532033"/>
            <a:ext cx="2558950" cy="3325967"/>
          </a:xfrm>
          <a:prstGeom prst="rect">
            <a:avLst/>
          </a:prstGeom>
          <a:noFill/>
          <a:ln>
            <a:noFill/>
          </a:ln>
        </p:spPr>
      </p:pic>
      <p:pic>
        <p:nvPicPr>
          <p:cNvPr id="385" name="Google Shape;385;g1583334590a_0_1161"/>
          <p:cNvPicPr preferRelativeResize="0"/>
          <p:nvPr/>
        </p:nvPicPr>
        <p:blipFill rotWithShape="1">
          <a:blip r:embed="rId7">
            <a:alphaModFix/>
          </a:blip>
          <a:srcRect/>
          <a:stretch/>
        </p:blipFill>
        <p:spPr>
          <a:xfrm>
            <a:off x="2729550" y="1765017"/>
            <a:ext cx="3757700" cy="2495976"/>
          </a:xfrm>
          <a:prstGeom prst="rect">
            <a:avLst/>
          </a:prstGeom>
          <a:noFill/>
          <a:ln>
            <a:noFill/>
          </a:ln>
          <a:effectLst>
            <a:outerShdw blurRad="285750" dist="180975" dir="16020000" algn="bl" rotWithShape="0">
              <a:srgbClr val="000000">
                <a:alpha val="41176"/>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
          <p:cNvSpPr txBox="1">
            <a:spLocks noGrp="1"/>
          </p:cNvSpPr>
          <p:nvPr>
            <p:ph type="title"/>
          </p:nvPr>
        </p:nvSpPr>
        <p:spPr>
          <a:xfrm>
            <a:off x="1043490" y="1027664"/>
            <a:ext cx="7024744" cy="1143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accent2"/>
              </a:buClr>
              <a:buSzPts val="4000"/>
              <a:buFont typeface="Arial"/>
              <a:buNone/>
            </a:pPr>
            <a:r>
              <a:rPr lang="en-US">
                <a:solidFill>
                  <a:srgbClr val="CC0000"/>
                </a:solidFill>
              </a:rPr>
              <a:t>Welcome</a:t>
            </a:r>
            <a:endParaRPr>
              <a:solidFill>
                <a:srgbClr val="CC0000"/>
              </a:solidFill>
            </a:endParaRPr>
          </a:p>
        </p:txBody>
      </p:sp>
      <p:pic>
        <p:nvPicPr>
          <p:cNvPr id="261" name="Google Shape;261;p2"/>
          <p:cNvPicPr preferRelativeResize="0"/>
          <p:nvPr/>
        </p:nvPicPr>
        <p:blipFill rotWithShape="1">
          <a:blip r:embed="rId3">
            <a:alphaModFix/>
          </a:blip>
          <a:srcRect/>
          <a:stretch/>
        </p:blipFill>
        <p:spPr>
          <a:xfrm>
            <a:off x="2324038" y="2594525"/>
            <a:ext cx="4671219" cy="30713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1583334590a_0_1155"/>
          <p:cNvSpPr txBox="1">
            <a:spLocks noGrp="1"/>
          </p:cNvSpPr>
          <p:nvPr>
            <p:ph type="title"/>
          </p:nvPr>
        </p:nvSpPr>
        <p:spPr>
          <a:xfrm>
            <a:off x="1043490" y="1027664"/>
            <a:ext cx="7024800" cy="1143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Contacts </a:t>
            </a:r>
            <a:endParaRPr/>
          </a:p>
        </p:txBody>
      </p:sp>
      <p:sp>
        <p:nvSpPr>
          <p:cNvPr id="392" name="Google Shape;392;g1583334590a_0_1155"/>
          <p:cNvSpPr txBox="1">
            <a:spLocks noGrp="1"/>
          </p:cNvSpPr>
          <p:nvPr>
            <p:ph type="body" idx="1"/>
          </p:nvPr>
        </p:nvSpPr>
        <p:spPr>
          <a:xfrm>
            <a:off x="1043492" y="2323652"/>
            <a:ext cx="6777300" cy="35091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15000"/>
              </a:lnSpc>
              <a:spcBef>
                <a:spcPts val="1600"/>
              </a:spcBef>
              <a:spcAft>
                <a:spcPts val="0"/>
              </a:spcAft>
              <a:buClr>
                <a:schemeClr val="dk1"/>
              </a:buClr>
              <a:buSzPct val="100000"/>
              <a:buFont typeface="Arial"/>
              <a:buNone/>
            </a:pPr>
            <a:r>
              <a:rPr lang="en-US" sz="8000">
                <a:solidFill>
                  <a:srgbClr val="616161"/>
                </a:solidFill>
                <a:latin typeface="Nunito"/>
                <a:ea typeface="Nunito"/>
                <a:cs typeface="Nunito"/>
                <a:sym typeface="Nunito"/>
              </a:rPr>
              <a:t>Lydia Brodegard</a:t>
            </a:r>
            <a:r>
              <a:rPr lang="en-US" sz="8000" b="0">
                <a:solidFill>
                  <a:srgbClr val="616161"/>
                </a:solidFill>
                <a:latin typeface="Nunito"/>
                <a:ea typeface="Nunito"/>
                <a:cs typeface="Nunito"/>
                <a:sym typeface="Nunito"/>
              </a:rPr>
              <a:t> </a:t>
            </a:r>
            <a:r>
              <a:rPr lang="en-US" sz="8000" b="0" u="sng">
                <a:solidFill>
                  <a:srgbClr val="27278B"/>
                </a:solidFill>
                <a:latin typeface="Nunito"/>
                <a:ea typeface="Nunito"/>
                <a:cs typeface="Nunito"/>
                <a:sym typeface="Nunito"/>
                <a:hlinkClick r:id="rId3">
                  <a:extLst>
                    <a:ext uri="{A12FA001-AC4F-418D-AE19-62706E023703}">
                      <ahyp:hlinkClr xmlns:ahyp="http://schemas.microsoft.com/office/drawing/2018/hyperlinkcolor" val="tx"/>
                    </a:ext>
                  </a:extLst>
                </a:hlinkClick>
              </a:rPr>
              <a:t>lydia.brodegard@sstregion12org</a:t>
            </a:r>
            <a:endParaRPr sz="8000" b="0">
              <a:solidFill>
                <a:srgbClr val="616161"/>
              </a:solidFill>
              <a:latin typeface="Nunito"/>
              <a:ea typeface="Nunito"/>
              <a:cs typeface="Nunito"/>
              <a:sym typeface="Nunito"/>
            </a:endParaRPr>
          </a:p>
          <a:p>
            <a:pPr marL="0" lvl="0" indent="0" algn="l" rtl="0">
              <a:lnSpc>
                <a:spcPct val="115000"/>
              </a:lnSpc>
              <a:spcBef>
                <a:spcPts val="1600"/>
              </a:spcBef>
              <a:spcAft>
                <a:spcPts val="0"/>
              </a:spcAft>
              <a:buClr>
                <a:schemeClr val="dk1"/>
              </a:buClr>
              <a:buSzPct val="100000"/>
              <a:buFont typeface="Arial"/>
              <a:buNone/>
            </a:pPr>
            <a:r>
              <a:rPr lang="en-US" sz="8000">
                <a:solidFill>
                  <a:srgbClr val="616161"/>
                </a:solidFill>
                <a:latin typeface="Nunito"/>
                <a:ea typeface="Nunito"/>
                <a:cs typeface="Nunito"/>
                <a:sym typeface="Nunito"/>
              </a:rPr>
              <a:t>Scott Eldredge</a:t>
            </a:r>
            <a:r>
              <a:rPr lang="en-US" sz="8000" b="0">
                <a:solidFill>
                  <a:srgbClr val="616161"/>
                </a:solidFill>
                <a:latin typeface="Nunito"/>
                <a:ea typeface="Nunito"/>
                <a:cs typeface="Nunito"/>
                <a:sym typeface="Nunito"/>
              </a:rPr>
              <a:t> </a:t>
            </a:r>
            <a:r>
              <a:rPr lang="en-US" sz="8000" b="0" u="sng">
                <a:solidFill>
                  <a:srgbClr val="27278B"/>
                </a:solidFill>
                <a:latin typeface="Nunito"/>
                <a:ea typeface="Nunito"/>
                <a:cs typeface="Nunito"/>
                <a:sym typeface="Nunito"/>
                <a:hlinkClick r:id="rId4">
                  <a:extLst>
                    <a:ext uri="{A12FA001-AC4F-418D-AE19-62706E023703}">
                      <ahyp:hlinkClr xmlns:ahyp="http://schemas.microsoft.com/office/drawing/2018/hyperlinkcolor" val="tx"/>
                    </a:ext>
                  </a:extLst>
                </a:hlinkClick>
              </a:rPr>
              <a:t>scott.eldredge@sstregion12.org</a:t>
            </a:r>
            <a:endParaRPr sz="8000" b="0">
              <a:solidFill>
                <a:srgbClr val="616161"/>
              </a:solidFill>
              <a:latin typeface="Nunito"/>
              <a:ea typeface="Nunito"/>
              <a:cs typeface="Nunito"/>
              <a:sym typeface="Nunito"/>
            </a:endParaRPr>
          </a:p>
          <a:p>
            <a:pPr marL="0" lvl="0" indent="0" algn="l" rtl="0">
              <a:lnSpc>
                <a:spcPct val="115000"/>
              </a:lnSpc>
              <a:spcBef>
                <a:spcPts val="1600"/>
              </a:spcBef>
              <a:spcAft>
                <a:spcPts val="0"/>
              </a:spcAft>
              <a:buClr>
                <a:schemeClr val="dk1"/>
              </a:buClr>
              <a:buSzPct val="100000"/>
              <a:buFont typeface="Arial"/>
              <a:buNone/>
            </a:pPr>
            <a:r>
              <a:rPr lang="en-US" sz="8000">
                <a:solidFill>
                  <a:srgbClr val="616161"/>
                </a:solidFill>
                <a:latin typeface="Nunito"/>
                <a:ea typeface="Nunito"/>
                <a:cs typeface="Nunito"/>
                <a:sym typeface="Nunito"/>
              </a:rPr>
              <a:t>Sherri Lawrence</a:t>
            </a:r>
            <a:r>
              <a:rPr lang="en-US" sz="8000" b="0">
                <a:solidFill>
                  <a:srgbClr val="616161"/>
                </a:solidFill>
                <a:latin typeface="Nunito"/>
                <a:ea typeface="Nunito"/>
                <a:cs typeface="Nunito"/>
                <a:sym typeface="Nunito"/>
              </a:rPr>
              <a:t> </a:t>
            </a:r>
            <a:r>
              <a:rPr lang="en-US" sz="8000" b="0" u="sng">
                <a:solidFill>
                  <a:srgbClr val="27278B"/>
                </a:solidFill>
                <a:latin typeface="Nunito"/>
                <a:ea typeface="Nunito"/>
                <a:cs typeface="Nunito"/>
                <a:sym typeface="Nunito"/>
                <a:hlinkClick r:id="rId5">
                  <a:extLst>
                    <a:ext uri="{A12FA001-AC4F-418D-AE19-62706E023703}">
                      <ahyp:hlinkClr xmlns:ahyp="http://schemas.microsoft.com/office/drawing/2018/hyperlinkcolor" val="tx"/>
                    </a:ext>
                  </a:extLst>
                </a:hlinkClick>
              </a:rPr>
              <a:t>sherri.lawrence@sstregion12.org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
          <p:cNvSpPr txBox="1">
            <a:spLocks noGrp="1"/>
          </p:cNvSpPr>
          <p:nvPr>
            <p:ph type="title"/>
          </p:nvPr>
        </p:nvSpPr>
        <p:spPr>
          <a:xfrm>
            <a:off x="1043490" y="1027664"/>
            <a:ext cx="7024800" cy="1143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Today’s Objectives</a:t>
            </a:r>
            <a:endParaRPr/>
          </a:p>
        </p:txBody>
      </p:sp>
      <p:sp>
        <p:nvSpPr>
          <p:cNvPr id="267" name="Google Shape;267;p3"/>
          <p:cNvSpPr txBox="1">
            <a:spLocks noGrp="1"/>
          </p:cNvSpPr>
          <p:nvPr>
            <p:ph type="body" idx="1"/>
          </p:nvPr>
        </p:nvSpPr>
        <p:spPr>
          <a:xfrm>
            <a:off x="1043492" y="2323652"/>
            <a:ext cx="6777300" cy="3509100"/>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300"/>
              </a:spcBef>
              <a:spcAft>
                <a:spcPts val="0"/>
              </a:spcAft>
              <a:buSzPts val="2200"/>
              <a:buChar char="★"/>
            </a:pPr>
            <a:r>
              <a:rPr lang="en-US" sz="2200" b="0"/>
              <a:t>Provide guidance and resources to support secondary transition.</a:t>
            </a:r>
            <a:endParaRPr sz="2200" b="0"/>
          </a:p>
          <a:p>
            <a:pPr marL="457200" lvl="0" indent="-368300" algn="l" rtl="0">
              <a:lnSpc>
                <a:spcPct val="100000"/>
              </a:lnSpc>
              <a:spcBef>
                <a:spcPts val="1000"/>
              </a:spcBef>
              <a:spcAft>
                <a:spcPts val="0"/>
              </a:spcAft>
              <a:buSzPts val="2200"/>
              <a:buChar char="★"/>
            </a:pPr>
            <a:r>
              <a:rPr lang="en-US" sz="2200" b="0"/>
              <a:t>Review federal and state updates pertaining to secondary transition and SSIP.</a:t>
            </a:r>
            <a:endParaRPr sz="2200" b="0"/>
          </a:p>
          <a:p>
            <a:pPr marL="457200" lvl="0" indent="-368300" algn="l" rtl="0">
              <a:lnSpc>
                <a:spcPct val="100000"/>
              </a:lnSpc>
              <a:spcBef>
                <a:spcPts val="1000"/>
              </a:spcBef>
              <a:spcAft>
                <a:spcPts val="0"/>
              </a:spcAft>
              <a:buSzPts val="2200"/>
              <a:buChar char="★"/>
            </a:pPr>
            <a:r>
              <a:rPr lang="en-US" sz="2200" b="0"/>
              <a:t>Explore areas of need for the region and plan for collaboration, networking &amp; professional learning.</a:t>
            </a:r>
            <a:endParaRPr sz="2200" b="0"/>
          </a:p>
          <a:p>
            <a:pPr marL="457200" lvl="0" indent="-368300" algn="l" rtl="0">
              <a:lnSpc>
                <a:spcPct val="100000"/>
              </a:lnSpc>
              <a:spcBef>
                <a:spcPts val="1000"/>
              </a:spcBef>
              <a:spcAft>
                <a:spcPts val="1000"/>
              </a:spcAft>
              <a:buSzPts val="2200"/>
              <a:buChar char="★"/>
            </a:pPr>
            <a:r>
              <a:rPr lang="en-US" sz="2200" b="0"/>
              <a:t>Address questions about secondary transition and CTE pathways.</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583334590a_0_4"/>
          <p:cNvSpPr txBox="1">
            <a:spLocks noGrp="1"/>
          </p:cNvSpPr>
          <p:nvPr>
            <p:ph type="title"/>
          </p:nvPr>
        </p:nvSpPr>
        <p:spPr>
          <a:xfrm>
            <a:off x="1043500" y="1027673"/>
            <a:ext cx="7024800" cy="888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solidFill>
                  <a:srgbClr val="CC0000"/>
                </a:solidFill>
              </a:rPr>
              <a:t>Agenda</a:t>
            </a:r>
            <a:endParaRPr>
              <a:solidFill>
                <a:srgbClr val="CC0000"/>
              </a:solidFill>
            </a:endParaRPr>
          </a:p>
        </p:txBody>
      </p:sp>
      <p:sp>
        <p:nvSpPr>
          <p:cNvPr id="274" name="Google Shape;274;g1583334590a_0_4"/>
          <p:cNvSpPr txBox="1">
            <a:spLocks noGrp="1"/>
          </p:cNvSpPr>
          <p:nvPr>
            <p:ph type="body" idx="1"/>
          </p:nvPr>
        </p:nvSpPr>
        <p:spPr>
          <a:xfrm>
            <a:off x="1043500" y="2020950"/>
            <a:ext cx="7164300" cy="3662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765"/>
              <a:buNone/>
            </a:pPr>
            <a:endParaRPr sz="1100" b="0">
              <a:solidFill>
                <a:srgbClr val="000000"/>
              </a:solidFill>
            </a:endParaRPr>
          </a:p>
          <a:p>
            <a:pPr marL="457200" lvl="0" indent="-368299" algn="l" rtl="0">
              <a:lnSpc>
                <a:spcPct val="100000"/>
              </a:lnSpc>
              <a:spcBef>
                <a:spcPts val="0"/>
              </a:spcBef>
              <a:spcAft>
                <a:spcPts val="0"/>
              </a:spcAft>
              <a:buSzPts val="2200"/>
              <a:buChar char="★"/>
            </a:pPr>
            <a:r>
              <a:rPr lang="en-US" sz="2200" b="0"/>
              <a:t>Welcome </a:t>
            </a:r>
            <a:endParaRPr sz="2200" b="0"/>
          </a:p>
          <a:p>
            <a:pPr marL="457200" lvl="0" indent="-368300" algn="l" rtl="0">
              <a:lnSpc>
                <a:spcPct val="100000"/>
              </a:lnSpc>
              <a:spcBef>
                <a:spcPts val="1000"/>
              </a:spcBef>
              <a:spcAft>
                <a:spcPts val="0"/>
              </a:spcAft>
              <a:buSzPts val="2200"/>
              <a:buChar char="★"/>
            </a:pPr>
            <a:r>
              <a:rPr lang="en-US" sz="2200" b="0"/>
              <a:t>Updates ODE/OEC, ESC, OOD, and Board of Developmental Disability partners</a:t>
            </a:r>
            <a:endParaRPr sz="2200" b="0"/>
          </a:p>
          <a:p>
            <a:pPr marL="457200" lvl="0" indent="-368300" algn="l" rtl="0">
              <a:lnSpc>
                <a:spcPct val="100000"/>
              </a:lnSpc>
              <a:spcBef>
                <a:spcPts val="1000"/>
              </a:spcBef>
              <a:spcAft>
                <a:spcPts val="0"/>
              </a:spcAft>
              <a:buSzPts val="2200"/>
              <a:buChar char="★"/>
            </a:pPr>
            <a:r>
              <a:rPr lang="en-US" sz="2200" b="0"/>
              <a:t>Introduce Recruiting Special Populations Toolkit</a:t>
            </a:r>
            <a:endParaRPr/>
          </a:p>
          <a:p>
            <a:pPr marL="457200" lvl="0" indent="-368299" algn="l" rtl="0">
              <a:lnSpc>
                <a:spcPct val="100000"/>
              </a:lnSpc>
              <a:spcBef>
                <a:spcPts val="1000"/>
              </a:spcBef>
              <a:spcAft>
                <a:spcPts val="0"/>
              </a:spcAft>
              <a:buSzPts val="2200"/>
              <a:buChar char="★"/>
            </a:pPr>
            <a:r>
              <a:rPr lang="en-US" sz="2200" b="0"/>
              <a:t>District share: Claymont City Schools</a:t>
            </a:r>
            <a:endParaRPr sz="2200" b="0"/>
          </a:p>
          <a:p>
            <a:pPr marL="457200" lvl="0" indent="-368298" algn="l" rtl="0">
              <a:lnSpc>
                <a:spcPct val="100000"/>
              </a:lnSpc>
              <a:spcBef>
                <a:spcPts val="1000"/>
              </a:spcBef>
              <a:spcAft>
                <a:spcPts val="0"/>
              </a:spcAft>
              <a:buSzPts val="2200"/>
              <a:buChar char="★"/>
            </a:pPr>
            <a:r>
              <a:rPr lang="en-US" sz="2200" b="0"/>
              <a:t>Guest share: Jeff Berk</a:t>
            </a:r>
            <a:endParaRPr sz="2200" b="0"/>
          </a:p>
          <a:p>
            <a:pPr marL="457200" lvl="0" indent="-368299" algn="l" rtl="0">
              <a:lnSpc>
                <a:spcPct val="100000"/>
              </a:lnSpc>
              <a:spcBef>
                <a:spcPts val="1000"/>
              </a:spcBef>
              <a:spcAft>
                <a:spcPts val="1000"/>
              </a:spcAft>
              <a:buSzPts val="2200"/>
              <a:buChar char="★"/>
            </a:pPr>
            <a:r>
              <a:rPr lang="en-US" sz="2200" b="0"/>
              <a:t>Wrap up &amp; Next Steps</a:t>
            </a:r>
            <a:endParaRPr sz="2200"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583334590a_0_10"/>
          <p:cNvSpPr txBox="1">
            <a:spLocks noGrp="1"/>
          </p:cNvSpPr>
          <p:nvPr>
            <p:ph type="title"/>
          </p:nvPr>
        </p:nvSpPr>
        <p:spPr>
          <a:xfrm>
            <a:off x="1059590" y="847964"/>
            <a:ext cx="70248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990"/>
              <a:buNone/>
            </a:pPr>
            <a:r>
              <a:rPr lang="en-US" sz="3600"/>
              <a:t>Check point for Taxonomy for Transition Programming </a:t>
            </a:r>
            <a:endParaRPr sz="3600"/>
          </a:p>
        </p:txBody>
      </p:sp>
      <p:pic>
        <p:nvPicPr>
          <p:cNvPr id="281" name="Google Shape;281;g1583334590a_0_10"/>
          <p:cNvPicPr preferRelativeResize="0"/>
          <p:nvPr/>
        </p:nvPicPr>
        <p:blipFill rotWithShape="1">
          <a:blip r:embed="rId3">
            <a:alphaModFix/>
          </a:blip>
          <a:srcRect/>
          <a:stretch/>
        </p:blipFill>
        <p:spPr>
          <a:xfrm>
            <a:off x="486912" y="2156075"/>
            <a:ext cx="8170175" cy="3950525"/>
          </a:xfrm>
          <a:prstGeom prst="rect">
            <a:avLst/>
          </a:prstGeom>
          <a:noFill/>
          <a:ln>
            <a:noFill/>
          </a:ln>
        </p:spPr>
      </p:pic>
      <p:pic>
        <p:nvPicPr>
          <p:cNvPr id="282" name="Google Shape;282;g1583334590a_0_10"/>
          <p:cNvPicPr preferRelativeResize="0"/>
          <p:nvPr/>
        </p:nvPicPr>
        <p:blipFill rotWithShape="1">
          <a:blip r:embed="rId4">
            <a:alphaModFix/>
          </a:blip>
          <a:srcRect/>
          <a:stretch/>
        </p:blipFill>
        <p:spPr>
          <a:xfrm flipH="1">
            <a:off x="3728951" y="3347100"/>
            <a:ext cx="1142999" cy="1142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9fdb45d40f_1_1"/>
          <p:cNvSpPr txBox="1">
            <a:spLocks noGrp="1"/>
          </p:cNvSpPr>
          <p:nvPr>
            <p:ph type="title"/>
          </p:nvPr>
        </p:nvSpPr>
        <p:spPr>
          <a:xfrm>
            <a:off x="1043490" y="1027664"/>
            <a:ext cx="7024800" cy="1143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en-US"/>
              <a:t>ODE/OEC Updates</a:t>
            </a:r>
            <a:endParaRPr/>
          </a:p>
        </p:txBody>
      </p:sp>
      <p:sp>
        <p:nvSpPr>
          <p:cNvPr id="289" name="Google Shape;289;g19fdb45d40f_1_1"/>
          <p:cNvSpPr txBox="1">
            <a:spLocks noGrp="1"/>
          </p:cNvSpPr>
          <p:nvPr>
            <p:ph type="body" idx="1"/>
          </p:nvPr>
        </p:nvSpPr>
        <p:spPr>
          <a:xfrm>
            <a:off x="1043492" y="2323652"/>
            <a:ext cx="6777300" cy="3509100"/>
          </a:xfrm>
          <a:prstGeom prst="rect">
            <a:avLst/>
          </a:prstGeom>
          <a:noFill/>
          <a:ln>
            <a:noFill/>
          </a:ln>
        </p:spPr>
        <p:txBody>
          <a:bodyPr spcFirstLastPara="1" wrap="square" lIns="91425" tIns="45700" rIns="91425" bIns="45700" anchor="t" anchorCtr="0">
            <a:normAutofit/>
          </a:bodyPr>
          <a:lstStyle/>
          <a:p>
            <a:pPr marL="457200" lvl="0" indent="-381000" algn="l" rtl="0">
              <a:spcBef>
                <a:spcPts val="0"/>
              </a:spcBef>
              <a:spcAft>
                <a:spcPts val="0"/>
              </a:spcAft>
              <a:buSzPts val="2400"/>
              <a:buChar char="★"/>
            </a:pPr>
            <a:r>
              <a:rPr lang="en-US" b="0" u="sng">
                <a:solidFill>
                  <a:schemeClr val="hlink"/>
                </a:solidFill>
                <a:hlinkClick r:id="rId3"/>
              </a:rPr>
              <a:t>Unlock Your Future</a:t>
            </a:r>
            <a:endParaRPr/>
          </a:p>
          <a:p>
            <a:pPr marL="457200" lvl="0" indent="-381000" algn="l" rtl="0">
              <a:lnSpc>
                <a:spcPct val="100000"/>
              </a:lnSpc>
              <a:spcBef>
                <a:spcPts val="0"/>
              </a:spcBef>
              <a:spcAft>
                <a:spcPts val="0"/>
              </a:spcAft>
              <a:buSzPts val="2400"/>
              <a:buChar char="★"/>
            </a:pPr>
            <a:r>
              <a:rPr lang="en-US" b="0" u="sng">
                <a:solidFill>
                  <a:schemeClr val="hlink"/>
                </a:solidFill>
                <a:hlinkClick r:id="rId4"/>
              </a:rPr>
              <a:t>Indicator 14 Exiting Student Data Collection</a:t>
            </a:r>
            <a:endParaRPr b="0"/>
          </a:p>
          <a:p>
            <a:pPr marL="457200" lvl="0" indent="-381000" algn="l" rtl="0">
              <a:lnSpc>
                <a:spcPct val="100000"/>
              </a:lnSpc>
              <a:spcBef>
                <a:spcPts val="0"/>
              </a:spcBef>
              <a:spcAft>
                <a:spcPts val="0"/>
              </a:spcAft>
              <a:buSzPts val="2400"/>
              <a:buChar char="★"/>
            </a:pPr>
            <a:r>
              <a:rPr lang="en-US" b="0" u="sng">
                <a:solidFill>
                  <a:schemeClr val="hlink"/>
                </a:solidFill>
                <a:hlinkClick r:id="rId5"/>
              </a:rPr>
              <a:t>Ohio Accessibility Manual, 8th Ed.</a:t>
            </a:r>
            <a:endParaRPr b="0"/>
          </a:p>
          <a:p>
            <a:pPr marL="457200" lvl="0" indent="-381000" algn="l" rtl="0">
              <a:lnSpc>
                <a:spcPct val="115000"/>
              </a:lnSpc>
              <a:spcBef>
                <a:spcPts val="0"/>
              </a:spcBef>
              <a:spcAft>
                <a:spcPts val="0"/>
              </a:spcAft>
              <a:buSzPts val="2400"/>
              <a:buChar char="★"/>
            </a:pPr>
            <a:r>
              <a:rPr lang="en-US" b="0">
                <a:solidFill>
                  <a:srgbClr val="1155CC"/>
                </a:solidFill>
              </a:rPr>
              <a:t>WebXam</a:t>
            </a:r>
            <a:r>
              <a:rPr lang="en-US" b="0"/>
              <a:t> </a:t>
            </a:r>
            <a:endParaRPr b="0"/>
          </a:p>
          <a:p>
            <a:pPr marL="914400" lvl="1" indent="-406400" algn="l" rtl="0">
              <a:lnSpc>
                <a:spcPct val="115000"/>
              </a:lnSpc>
              <a:spcBef>
                <a:spcPts val="0"/>
              </a:spcBef>
              <a:spcAft>
                <a:spcPts val="0"/>
              </a:spcAft>
              <a:buSzPts val="2800"/>
              <a:buChar char="•"/>
            </a:pPr>
            <a:r>
              <a:rPr lang="en-US" u="sng">
                <a:solidFill>
                  <a:schemeClr val="hlink"/>
                </a:solidFill>
                <a:hlinkClick r:id="rId6"/>
              </a:rPr>
              <a:t>WebXam-Users Guide </a:t>
            </a:r>
            <a:endParaRPr/>
          </a:p>
          <a:p>
            <a:pPr marL="914400" lvl="1" indent="-406400" algn="l" rtl="0">
              <a:lnSpc>
                <a:spcPct val="115000"/>
              </a:lnSpc>
              <a:spcBef>
                <a:spcPts val="0"/>
              </a:spcBef>
              <a:spcAft>
                <a:spcPts val="0"/>
              </a:spcAft>
              <a:buSzPts val="2800"/>
              <a:buChar char="•"/>
            </a:pPr>
            <a:r>
              <a:rPr lang="en-US" u="sng">
                <a:solidFill>
                  <a:schemeClr val="hlink"/>
                </a:solidFill>
                <a:hlinkClick r:id="rId7"/>
              </a:rPr>
              <a:t>WebXam Text to Speech</a:t>
            </a:r>
            <a:endParaRPr/>
          </a:p>
          <a:p>
            <a:pPr marL="914400" lvl="1" indent="-406400" algn="l" rtl="0">
              <a:lnSpc>
                <a:spcPct val="115000"/>
              </a:lnSpc>
              <a:spcBef>
                <a:spcPts val="0"/>
              </a:spcBef>
              <a:spcAft>
                <a:spcPts val="0"/>
              </a:spcAft>
              <a:buSzPts val="2800"/>
              <a:buChar char="•"/>
            </a:pPr>
            <a:r>
              <a:rPr lang="en-US" u="sng">
                <a:solidFill>
                  <a:schemeClr val="hlink"/>
                </a:solidFill>
                <a:hlinkClick r:id="rId8"/>
              </a:rPr>
              <a:t>WebXam Pretests/Practice Tests</a:t>
            </a:r>
            <a:endParaRPr/>
          </a:p>
          <a:p>
            <a:pPr marL="0" lvl="0" indent="0" algn="l" rtl="0">
              <a:lnSpc>
                <a:spcPct val="100000"/>
              </a:lnSpc>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1583334590a_0_558"/>
          <p:cNvSpPr txBox="1">
            <a:spLocks noGrp="1"/>
          </p:cNvSpPr>
          <p:nvPr>
            <p:ph type="title"/>
          </p:nvPr>
        </p:nvSpPr>
        <p:spPr>
          <a:xfrm>
            <a:off x="582825" y="522550"/>
            <a:ext cx="8091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990"/>
              <a:buNone/>
            </a:pPr>
            <a:r>
              <a:rPr lang="en-US" b="1"/>
              <a:t>ESC Partner Updates</a:t>
            </a:r>
            <a:endParaRPr sz="4000" b="1"/>
          </a:p>
        </p:txBody>
      </p:sp>
      <p:pic>
        <p:nvPicPr>
          <p:cNvPr id="295" name="Google Shape;295;g1583334590a_0_558"/>
          <p:cNvPicPr preferRelativeResize="0"/>
          <p:nvPr/>
        </p:nvPicPr>
        <p:blipFill rotWithShape="1">
          <a:blip r:embed="rId3">
            <a:alphaModFix/>
          </a:blip>
          <a:srcRect/>
          <a:stretch/>
        </p:blipFill>
        <p:spPr>
          <a:xfrm>
            <a:off x="1481126" y="5106383"/>
            <a:ext cx="2403575" cy="945717"/>
          </a:xfrm>
          <a:prstGeom prst="rect">
            <a:avLst/>
          </a:prstGeom>
          <a:noFill/>
          <a:ln>
            <a:noFill/>
          </a:ln>
        </p:spPr>
      </p:pic>
      <p:pic>
        <p:nvPicPr>
          <p:cNvPr id="296" name="Google Shape;296;g1583334590a_0_558"/>
          <p:cNvPicPr preferRelativeResize="0"/>
          <p:nvPr/>
        </p:nvPicPr>
        <p:blipFill rotWithShape="1">
          <a:blip r:embed="rId4">
            <a:alphaModFix/>
          </a:blip>
          <a:srcRect/>
          <a:stretch/>
        </p:blipFill>
        <p:spPr>
          <a:xfrm>
            <a:off x="4838950" y="5106370"/>
            <a:ext cx="2809325" cy="860478"/>
          </a:xfrm>
          <a:prstGeom prst="rect">
            <a:avLst/>
          </a:prstGeom>
          <a:noFill/>
          <a:ln>
            <a:noFill/>
          </a:ln>
        </p:spPr>
      </p:pic>
      <p:pic>
        <p:nvPicPr>
          <p:cNvPr id="297" name="Google Shape;297;g1583334590a_0_558"/>
          <p:cNvPicPr preferRelativeResize="0"/>
          <p:nvPr/>
        </p:nvPicPr>
        <p:blipFill rotWithShape="1">
          <a:blip r:embed="rId5">
            <a:alphaModFix/>
          </a:blip>
          <a:srcRect/>
          <a:stretch/>
        </p:blipFill>
        <p:spPr>
          <a:xfrm>
            <a:off x="1586450" y="2397888"/>
            <a:ext cx="1690201" cy="2253125"/>
          </a:xfrm>
          <a:prstGeom prst="rect">
            <a:avLst/>
          </a:prstGeom>
          <a:noFill/>
          <a:ln>
            <a:noFill/>
          </a:ln>
        </p:spPr>
      </p:pic>
      <p:pic>
        <p:nvPicPr>
          <p:cNvPr id="298" name="Google Shape;298;g1583334590a_0_558"/>
          <p:cNvPicPr preferRelativeResize="0"/>
          <p:nvPr/>
        </p:nvPicPr>
        <p:blipFill rotWithShape="1">
          <a:blip r:embed="rId6">
            <a:alphaModFix/>
          </a:blip>
          <a:srcRect/>
          <a:stretch/>
        </p:blipFill>
        <p:spPr>
          <a:xfrm>
            <a:off x="5031075" y="2448862"/>
            <a:ext cx="1997550" cy="215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302"/>
        <p:cNvGrpSpPr/>
        <p:nvPr/>
      </p:nvGrpSpPr>
      <p:grpSpPr>
        <a:xfrm>
          <a:off x="0" y="0"/>
          <a:ext cx="0" cy="0"/>
          <a:chOff x="0" y="0"/>
          <a:chExt cx="0" cy="0"/>
        </a:xfrm>
      </p:grpSpPr>
      <p:sp>
        <p:nvSpPr>
          <p:cNvPr id="303" name="Google Shape;303;g1583334590a_0_822"/>
          <p:cNvSpPr txBox="1">
            <a:spLocks noGrp="1"/>
          </p:cNvSpPr>
          <p:nvPr>
            <p:ph type="body" idx="1"/>
          </p:nvPr>
        </p:nvSpPr>
        <p:spPr>
          <a:xfrm>
            <a:off x="1043500" y="4475376"/>
            <a:ext cx="6777300" cy="1357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600"/>
              <a:buNone/>
            </a:pPr>
            <a:r>
              <a:rPr lang="en-US" sz="2000" i="1"/>
              <a:t>Travis Stewart                                                  </a:t>
            </a:r>
            <a:endParaRPr sz="2000" i="1"/>
          </a:p>
          <a:p>
            <a:pPr marL="0" lvl="0" indent="0" algn="l" rtl="0">
              <a:lnSpc>
                <a:spcPct val="100000"/>
              </a:lnSpc>
              <a:spcBef>
                <a:spcPts val="0"/>
              </a:spcBef>
              <a:spcAft>
                <a:spcPts val="0"/>
              </a:spcAft>
              <a:buSzPts val="1600"/>
              <a:buNone/>
            </a:pPr>
            <a:r>
              <a:rPr lang="en-US"/>
              <a:t>OOD Vocational Rehabilitation Supervisor</a:t>
            </a:r>
            <a:endParaRPr/>
          </a:p>
        </p:txBody>
      </p:sp>
      <p:pic>
        <p:nvPicPr>
          <p:cNvPr id="304" name="Google Shape;304;g1583334590a_0_822"/>
          <p:cNvPicPr preferRelativeResize="0"/>
          <p:nvPr/>
        </p:nvPicPr>
        <p:blipFill rotWithShape="1">
          <a:blip r:embed="rId3">
            <a:alphaModFix/>
          </a:blip>
          <a:srcRect/>
          <a:stretch/>
        </p:blipFill>
        <p:spPr>
          <a:xfrm>
            <a:off x="2388575" y="1437358"/>
            <a:ext cx="4366850" cy="2807250"/>
          </a:xfrm>
          <a:prstGeom prst="rect">
            <a:avLst/>
          </a:prstGeom>
          <a:noFill/>
          <a:ln>
            <a:noFill/>
          </a:ln>
        </p:spPr>
      </p:pic>
      <p:sp>
        <p:nvSpPr>
          <p:cNvPr id="305" name="Google Shape;305;g1583334590a_0_822"/>
          <p:cNvSpPr txBox="1"/>
          <p:nvPr/>
        </p:nvSpPr>
        <p:spPr>
          <a:xfrm>
            <a:off x="223975" y="5504350"/>
            <a:ext cx="87747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2000" b="0" i="1" u="none" strike="noStrike" cap="none">
                <a:solidFill>
                  <a:schemeClr val="dk1"/>
                </a:solidFill>
                <a:latin typeface="Nunito"/>
                <a:ea typeface="Nunito"/>
                <a:cs typeface="Nunito"/>
                <a:sym typeface="Nunito"/>
              </a:rPr>
              <a:t>Aut</a:t>
            </a:r>
            <a:r>
              <a:rPr lang="en-US" sz="2000" b="0" i="1" u="none" strike="noStrike" cap="none">
                <a:solidFill>
                  <a:srgbClr val="424242"/>
                </a:solidFill>
                <a:latin typeface="Nunito"/>
                <a:ea typeface="Nunito"/>
                <a:cs typeface="Nunito"/>
                <a:sym typeface="Nunito"/>
              </a:rPr>
              <a:t>umn Dent         Emily Cucaita         Rachel Geary         Sean Ragsdale	</a:t>
            </a:r>
            <a:endParaRPr sz="2000" b="0" i="1" u="none" strike="noStrike" cap="none">
              <a:solidFill>
                <a:srgbClr val="424242"/>
              </a:solidFill>
              <a:latin typeface="Nunito"/>
              <a:ea typeface="Nunito"/>
              <a:cs typeface="Nunito"/>
              <a:sym typeface="Nunito"/>
            </a:endParaRPr>
          </a:p>
          <a:p>
            <a:pPr marL="0" marR="0" lvl="0" indent="0" algn="ctr" rtl="0">
              <a:lnSpc>
                <a:spcPct val="100000"/>
              </a:lnSpc>
              <a:spcBef>
                <a:spcPts val="0"/>
              </a:spcBef>
              <a:spcAft>
                <a:spcPts val="0"/>
              </a:spcAft>
              <a:buClr>
                <a:srgbClr val="000000"/>
              </a:buClr>
              <a:buSzPts val="1600"/>
              <a:buFont typeface="Arial"/>
              <a:buNone/>
            </a:pPr>
            <a:r>
              <a:rPr lang="en-US" sz="2000" b="0" i="1" u="none" strike="noStrike" cap="none">
                <a:solidFill>
                  <a:srgbClr val="424242"/>
                </a:solidFill>
                <a:latin typeface="Nunito"/>
                <a:ea typeface="Nunito"/>
                <a:cs typeface="Nunito"/>
                <a:sym typeface="Nunito"/>
              </a:rPr>
              <a:t>                </a:t>
            </a:r>
            <a:r>
              <a:rPr lang="en-US" sz="1600" b="0" i="1" u="none" strike="noStrike" cap="none">
                <a:solidFill>
                  <a:srgbClr val="424242"/>
                </a:solidFill>
                <a:latin typeface="Nunito"/>
                <a:ea typeface="Nunito"/>
                <a:cs typeface="Nunito"/>
                <a:sym typeface="Nunito"/>
              </a:rPr>
              <a:t> OOD Vocational Rehab Counselors</a:t>
            </a:r>
            <a:r>
              <a:rPr lang="en-US" sz="2000" b="0" i="1" u="none" strike="noStrike" cap="none">
                <a:solidFill>
                  <a:srgbClr val="424242"/>
                </a:solidFill>
                <a:latin typeface="Nunito"/>
                <a:ea typeface="Nunito"/>
                <a:cs typeface="Nunito"/>
                <a:sym typeface="Nunito"/>
              </a:rPr>
              <a:t>		</a:t>
            </a:r>
            <a:r>
              <a:rPr lang="en-US" sz="2000" b="0" i="1" u="none" strike="noStrike" cap="none">
                <a:solidFill>
                  <a:schemeClr val="lt1"/>
                </a:solidFill>
                <a:latin typeface="Nunito"/>
                <a:ea typeface="Nunito"/>
                <a:cs typeface="Nunito"/>
                <a:sym typeface="Nunito"/>
              </a:rPr>
              <a:t>		</a:t>
            </a:r>
            <a:endParaRPr sz="1400" b="0" i="0" u="none" strike="noStrike" cap="none">
              <a:solidFill>
                <a:srgbClr val="000000"/>
              </a:solidFill>
              <a:latin typeface="Nunito"/>
              <a:ea typeface="Nunito"/>
              <a:cs typeface="Nunito"/>
              <a:sym typeface="Nunito"/>
            </a:endParaRPr>
          </a:p>
        </p:txBody>
      </p:sp>
      <p:sp>
        <p:nvSpPr>
          <p:cNvPr id="306" name="Google Shape;306;g1583334590a_0_822"/>
          <p:cNvSpPr txBox="1"/>
          <p:nvPr/>
        </p:nvSpPr>
        <p:spPr>
          <a:xfrm>
            <a:off x="987475" y="543575"/>
            <a:ext cx="7247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CC0000"/>
                </a:solidFill>
                <a:latin typeface="Arial"/>
                <a:ea typeface="Arial"/>
                <a:cs typeface="Arial"/>
                <a:sym typeface="Arial"/>
              </a:rPr>
              <a:t>Interagency Collaboration</a:t>
            </a:r>
            <a:endParaRPr sz="3600" b="0" i="0" u="none" strike="noStrike" cap="none">
              <a:solidFill>
                <a:srgbClr val="CC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a6b96160f0_0_2"/>
          <p:cNvSpPr txBox="1">
            <a:spLocks noGrp="1"/>
          </p:cNvSpPr>
          <p:nvPr>
            <p:ph type="title"/>
          </p:nvPr>
        </p:nvSpPr>
        <p:spPr>
          <a:xfrm>
            <a:off x="1043490" y="1027664"/>
            <a:ext cx="70248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990"/>
              <a:buNone/>
            </a:pPr>
            <a:r>
              <a:rPr lang="en-US" sz="3400"/>
              <a:t>Board of Developmental Disabilities</a:t>
            </a:r>
            <a:endParaRPr sz="3400"/>
          </a:p>
        </p:txBody>
      </p:sp>
      <p:pic>
        <p:nvPicPr>
          <p:cNvPr id="313" name="Google Shape;313;g1a6b96160f0_0_2"/>
          <p:cNvPicPr preferRelativeResize="0"/>
          <p:nvPr/>
        </p:nvPicPr>
        <p:blipFill rotWithShape="1">
          <a:blip r:embed="rId3">
            <a:alphaModFix/>
          </a:blip>
          <a:srcRect/>
          <a:stretch/>
        </p:blipFill>
        <p:spPr>
          <a:xfrm>
            <a:off x="3046930" y="2494605"/>
            <a:ext cx="3017950" cy="3017925"/>
          </a:xfrm>
          <a:prstGeom prst="rect">
            <a:avLst/>
          </a:prstGeom>
          <a:noFill/>
          <a:ln>
            <a:noFill/>
          </a:ln>
        </p:spPr>
      </p:pic>
      <p:sp>
        <p:nvSpPr>
          <p:cNvPr id="314" name="Google Shape;314;g1a6b96160f0_0_2"/>
          <p:cNvSpPr txBox="1"/>
          <p:nvPr/>
        </p:nvSpPr>
        <p:spPr>
          <a:xfrm>
            <a:off x="915000" y="2772200"/>
            <a:ext cx="2072100" cy="22473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Belmont</a:t>
            </a:r>
            <a:endParaRPr sz="20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Carroll</a:t>
            </a:r>
            <a:endParaRPr sz="20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Coshocton</a:t>
            </a:r>
            <a:endParaRPr sz="20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Guernsey</a:t>
            </a:r>
            <a:endParaRPr sz="20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Harrison</a:t>
            </a:r>
            <a:endParaRPr sz="20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Holmes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1a6b96160f0_0_2"/>
          <p:cNvSpPr txBox="1"/>
          <p:nvPr/>
        </p:nvSpPr>
        <p:spPr>
          <a:xfrm>
            <a:off x="6169500" y="2494600"/>
            <a:ext cx="2029200" cy="193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Jefferson</a:t>
            </a:r>
            <a:endParaRPr sz="20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Monroe</a:t>
            </a:r>
            <a:endParaRPr sz="20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Muskingum</a:t>
            </a:r>
            <a:endParaRPr sz="20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Perry</a:t>
            </a:r>
            <a:endParaRPr sz="2000" b="0" i="0" u="none" strike="noStrike" cap="none">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Tusc</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ST1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757</Words>
  <Application>Microsoft Office PowerPoint</Application>
  <PresentationFormat>On-screen Show (4:3)</PresentationFormat>
  <Paragraphs>124</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Noto Sans</vt:lpstr>
      <vt:lpstr>Arial</vt:lpstr>
      <vt:lpstr>Century Gothic</vt:lpstr>
      <vt:lpstr>Lexend</vt:lpstr>
      <vt:lpstr>Nunito</vt:lpstr>
      <vt:lpstr>Calibri</vt:lpstr>
      <vt:lpstr>SST12</vt:lpstr>
      <vt:lpstr>Secondary Transition &amp; CTE Spring Network</vt:lpstr>
      <vt:lpstr>Welcome</vt:lpstr>
      <vt:lpstr>Today’s Objectives</vt:lpstr>
      <vt:lpstr>Agenda</vt:lpstr>
      <vt:lpstr>Check point for Taxonomy for Transition Programming </vt:lpstr>
      <vt:lpstr>ODE/OEC Updates</vt:lpstr>
      <vt:lpstr>ESC Partner Updates</vt:lpstr>
      <vt:lpstr>PowerPoint Presentation</vt:lpstr>
      <vt:lpstr>Board of Developmental Disabilities</vt:lpstr>
      <vt:lpstr>Recruiting Special Populations into Career Technical Education</vt:lpstr>
      <vt:lpstr>PowerPoint Presentation</vt:lpstr>
      <vt:lpstr>Strategy 2:  Leveraging Partnerships for Inclusion Reflection and Action Planning: </vt:lpstr>
      <vt:lpstr>Strategy 3:  Removing Barriers to Access Reflection and Action Planning: </vt:lpstr>
      <vt:lpstr>District Share Out: Transition Roadmap</vt:lpstr>
      <vt:lpstr>PowerPoint Presentation</vt:lpstr>
      <vt:lpstr>PowerPoint Presentation</vt:lpstr>
      <vt:lpstr>PowerPoint Presentation</vt:lpstr>
      <vt:lpstr>PowerPoint Presentation</vt:lpstr>
      <vt:lpstr>PowerPoint Presentation</vt:lpstr>
      <vt:lpstr>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Transition &amp; CTE Spring Network</dc:title>
  <dc:creator>Michael Schaller</dc:creator>
  <cp:lastModifiedBy>Cheryl Burke</cp:lastModifiedBy>
  <cp:revision>2</cp:revision>
  <cp:lastPrinted>2023-02-21T19:37:10Z</cp:lastPrinted>
  <dcterms:created xsi:type="dcterms:W3CDTF">2012-12-20T13:55:03Z</dcterms:created>
  <dcterms:modified xsi:type="dcterms:W3CDTF">2023-02-21T19:41:21Z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0x0101004D93C135EDBB4745963E2AB3DE195F50</vt:lpwstr>
  </property>
</Properties>
</file>